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66" r:id="rId3"/>
    <p:sldId id="256" r:id="rId4"/>
    <p:sldId id="257" r:id="rId5"/>
    <p:sldId id="258" r:id="rId6"/>
    <p:sldId id="259" r:id="rId7"/>
    <p:sldId id="268"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0" autoAdjust="0"/>
  </p:normalViewPr>
  <p:slideViewPr>
    <p:cSldViewPr snapToGrid="0" snapToObjects="1">
      <p:cViewPr varScale="1">
        <p:scale>
          <a:sx n="84" d="100"/>
          <a:sy n="84" d="100"/>
        </p:scale>
        <p:origin x="-7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EA19020-3F9E-44F3-BF73-786EF55C6F17}"/>
    <pc:docChg chg="addSld modSld">
      <pc:chgData name="" userId="" providerId="" clId="Web-{4EA19020-3F9E-44F3-BF73-786EF55C6F17}" dt="2018-03-12T00:20:07.123" v="923"/>
      <pc:docMkLst>
        <pc:docMk/>
      </pc:docMkLst>
      <pc:sldChg chg="modSp">
        <pc:chgData name="" userId="" providerId="" clId="Web-{4EA19020-3F9E-44F3-BF73-786EF55C6F17}" dt="2018-03-12T00:12:23.070" v="711"/>
        <pc:sldMkLst>
          <pc:docMk/>
          <pc:sldMk cId="0" sldId="256"/>
        </pc:sldMkLst>
        <pc:spChg chg="mod">
          <ac:chgData name="" userId="" providerId="" clId="Web-{4EA19020-3F9E-44F3-BF73-786EF55C6F17}" dt="2018-03-12T00:12:23.070" v="711"/>
          <ac:spMkLst>
            <pc:docMk/>
            <pc:sldMk cId="0" sldId="256"/>
            <ac:spMk id="3" creationId="{00000000-0000-0000-0000-000000000000}"/>
          </ac:spMkLst>
        </pc:spChg>
      </pc:sldChg>
      <pc:sldChg chg="modSp">
        <pc:chgData name="" userId="" providerId="" clId="Web-{4EA19020-3F9E-44F3-BF73-786EF55C6F17}" dt="2018-03-12T00:18:54.919" v="915"/>
        <pc:sldMkLst>
          <pc:docMk/>
          <pc:sldMk cId="1378393031" sldId="257"/>
        </pc:sldMkLst>
        <pc:spChg chg="mod">
          <ac:chgData name="" userId="" providerId="" clId="Web-{4EA19020-3F9E-44F3-BF73-786EF55C6F17}" dt="2018-03-12T00:18:54.919" v="915"/>
          <ac:spMkLst>
            <pc:docMk/>
            <pc:sldMk cId="1378393031" sldId="257"/>
            <ac:spMk id="3" creationId="{00000000-0000-0000-0000-000000000000}"/>
          </ac:spMkLst>
        </pc:spChg>
      </pc:sldChg>
      <pc:sldChg chg="modSp">
        <pc:chgData name="" userId="" providerId="" clId="Web-{4EA19020-3F9E-44F3-BF73-786EF55C6F17}" dt="2018-03-12T00:20:07.107" v="922"/>
        <pc:sldMkLst>
          <pc:docMk/>
          <pc:sldMk cId="3944415506" sldId="259"/>
        </pc:sldMkLst>
        <pc:spChg chg="mod">
          <ac:chgData name="" userId="" providerId="" clId="Web-{4EA19020-3F9E-44F3-BF73-786EF55C6F17}" dt="2018-03-11T23:55:32.351" v="54"/>
          <ac:spMkLst>
            <pc:docMk/>
            <pc:sldMk cId="3944415506" sldId="259"/>
            <ac:spMk id="2" creationId="{00000000-0000-0000-0000-000000000000}"/>
          </ac:spMkLst>
        </pc:spChg>
        <pc:spChg chg="mod">
          <ac:chgData name="" userId="" providerId="" clId="Web-{4EA19020-3F9E-44F3-BF73-786EF55C6F17}" dt="2018-03-12T00:20:07.107" v="922"/>
          <ac:spMkLst>
            <pc:docMk/>
            <pc:sldMk cId="3944415506" sldId="259"/>
            <ac:spMk id="3" creationId="{00000000-0000-0000-0000-000000000000}"/>
          </ac:spMkLst>
        </pc:spChg>
      </pc:sldChg>
      <pc:sldChg chg="modSp new">
        <pc:chgData name="" userId="" providerId="" clId="Web-{4EA19020-3F9E-44F3-BF73-786EF55C6F17}" dt="2018-03-12T00:11:47.648" v="679"/>
        <pc:sldMkLst>
          <pc:docMk/>
          <pc:sldMk cId="2812741882" sldId="267"/>
        </pc:sldMkLst>
        <pc:spChg chg="mod">
          <ac:chgData name="" userId="" providerId="" clId="Web-{4EA19020-3F9E-44F3-BF73-786EF55C6F17}" dt="2018-03-12T00:09:27.974" v="537"/>
          <ac:spMkLst>
            <pc:docMk/>
            <pc:sldMk cId="2812741882" sldId="267"/>
            <ac:spMk id="2" creationId="{FED0CDB6-FA2E-492C-A370-61FFD0FB49A3}"/>
          </ac:spMkLst>
        </pc:spChg>
        <pc:spChg chg="mod">
          <ac:chgData name="" userId="" providerId="" clId="Web-{4EA19020-3F9E-44F3-BF73-786EF55C6F17}" dt="2018-03-12T00:11:47.648" v="679"/>
          <ac:spMkLst>
            <pc:docMk/>
            <pc:sldMk cId="2812741882" sldId="267"/>
            <ac:spMk id="3" creationId="{F35BC147-BED2-473E-AFA6-4BB257429D29}"/>
          </ac:spMkLst>
        </pc:spChg>
      </pc:sldChg>
    </pc:docChg>
  </pc:docChgLst>
  <pc:docChgLst>
    <pc:chgData clId="Web-{8F3CCE38-A9B6-4905-A518-C0B8FED4E375}"/>
    <pc:docChg chg="modSld">
      <pc:chgData name="" userId="" providerId="" clId="Web-{8F3CCE38-A9B6-4905-A518-C0B8FED4E375}" dt="2018-06-03T16:31:53.671" v="97"/>
      <pc:docMkLst>
        <pc:docMk/>
      </pc:docMkLst>
      <pc:sldChg chg="modSp modNotes">
        <pc:chgData name="" userId="" providerId="" clId="Web-{8F3CCE38-A9B6-4905-A518-C0B8FED4E375}" dt="2018-06-03T16:25:11.629" v="32" actId="20577"/>
        <pc:sldMkLst>
          <pc:docMk/>
          <pc:sldMk cId="0" sldId="256"/>
        </pc:sldMkLst>
        <pc:spChg chg="mod">
          <ac:chgData name="" userId="" providerId="" clId="Web-{8F3CCE38-A9B6-4905-A518-C0B8FED4E375}" dt="2018-06-03T16:25:11.629" v="32" actId="20577"/>
          <ac:spMkLst>
            <pc:docMk/>
            <pc:sldMk cId="0" sldId="256"/>
            <ac:spMk id="3" creationId="{00000000-0000-0000-0000-000000000000}"/>
          </ac:spMkLst>
        </pc:spChg>
      </pc:sldChg>
      <pc:sldChg chg="modNotes">
        <pc:chgData name="" userId="" providerId="" clId="Web-{8F3CCE38-A9B6-4905-A518-C0B8FED4E375}" dt="2018-06-03T16:24:09.818" v="5"/>
        <pc:sldMkLst>
          <pc:docMk/>
          <pc:sldMk cId="1378393031" sldId="257"/>
        </pc:sldMkLst>
      </pc:sldChg>
      <pc:sldChg chg="modNotes">
        <pc:chgData name="" userId="" providerId="" clId="Web-{8F3CCE38-A9B6-4905-A518-C0B8FED4E375}" dt="2018-06-03T16:24:41.926" v="7"/>
        <pc:sldMkLst>
          <pc:docMk/>
          <pc:sldMk cId="1010489483" sldId="258"/>
        </pc:sldMkLst>
      </pc:sldChg>
      <pc:sldChg chg="modNotes">
        <pc:chgData name="" userId="" providerId="" clId="Web-{8F3CCE38-A9B6-4905-A518-C0B8FED4E375}" dt="2018-06-03T16:27:46.643" v="65"/>
        <pc:sldMkLst>
          <pc:docMk/>
          <pc:sldMk cId="3944415506" sldId="259"/>
        </pc:sldMkLst>
      </pc:sldChg>
      <pc:sldChg chg="modNotes">
        <pc:chgData name="" userId="" providerId="" clId="Web-{8F3CCE38-A9B6-4905-A518-C0B8FED4E375}" dt="2018-06-03T16:28:59.173" v="73"/>
        <pc:sldMkLst>
          <pc:docMk/>
          <pc:sldMk cId="3169916510" sldId="260"/>
        </pc:sldMkLst>
      </pc:sldChg>
      <pc:sldChg chg="modNotes">
        <pc:chgData name="" userId="" providerId="" clId="Web-{8F3CCE38-A9B6-4905-A518-C0B8FED4E375}" dt="2018-06-03T16:29:56.454" v="85"/>
        <pc:sldMkLst>
          <pc:docMk/>
          <pc:sldMk cId="4279176639" sldId="261"/>
        </pc:sldMkLst>
      </pc:sldChg>
      <pc:sldChg chg="modNotes">
        <pc:chgData name="" userId="" providerId="" clId="Web-{8F3CCE38-A9B6-4905-A518-C0B8FED4E375}" dt="2018-06-03T16:30:43.437" v="87"/>
        <pc:sldMkLst>
          <pc:docMk/>
          <pc:sldMk cId="464060440" sldId="263"/>
        </pc:sldMkLst>
      </pc:sldChg>
      <pc:sldChg chg="modNotes">
        <pc:chgData name="" userId="" providerId="" clId="Web-{8F3CCE38-A9B6-4905-A518-C0B8FED4E375}" dt="2018-06-03T16:31:53.671" v="97"/>
        <pc:sldMkLst>
          <pc:docMk/>
          <pc:sldMk cId="2898757798" sldId="264"/>
        </pc:sldMkLst>
      </pc:sldChg>
    </pc:docChg>
  </pc:docChgLst>
  <pc:docChgLst>
    <pc:chgData clId="Web-{126B0143-DDCC-456C-9941-93587085DD59}"/>
    <pc:docChg chg="modSld">
      <pc:chgData name="" userId="" providerId="" clId="Web-{126B0143-DDCC-456C-9941-93587085DD59}" dt="2018-05-04T17:39:56.405" v="3"/>
      <pc:docMkLst>
        <pc:docMk/>
      </pc:docMkLst>
      <pc:sldChg chg="modNotes">
        <pc:chgData name="" userId="" providerId="" clId="Web-{126B0143-DDCC-456C-9941-93587085DD59}" dt="2018-05-04T17:39:56.405" v="3"/>
        <pc:sldMkLst>
          <pc:docMk/>
          <pc:sldMk cId="0" sldId="256"/>
        </pc:sldMkLst>
      </pc:sldChg>
    </pc:docChg>
  </pc:docChgLst>
  <pc:docChgLst>
    <pc:chgData clId="Web-{B5EAE294-E372-4582-A710-E3402FCB93B2}"/>
    <pc:docChg chg="modSld">
      <pc:chgData name="" userId="" providerId="" clId="Web-{B5EAE294-E372-4582-A710-E3402FCB93B2}" dt="2018-06-02T23:05:47.776" v="9" actId="20577"/>
      <pc:docMkLst>
        <pc:docMk/>
      </pc:docMkLst>
      <pc:sldChg chg="modSp">
        <pc:chgData name="" userId="" providerId="" clId="Web-{B5EAE294-E372-4582-A710-E3402FCB93B2}" dt="2018-06-02T23:05:47.760" v="8" actId="20577"/>
        <pc:sldMkLst>
          <pc:docMk/>
          <pc:sldMk cId="0" sldId="256"/>
        </pc:sldMkLst>
        <pc:spChg chg="mod">
          <ac:chgData name="" userId="" providerId="" clId="Web-{B5EAE294-E372-4582-A710-E3402FCB93B2}" dt="2018-06-02T23:05:47.760" v="8" actId="20577"/>
          <ac:spMkLst>
            <pc:docMk/>
            <pc:sldMk cId="0" sldId="256"/>
            <ac:spMk id="3" creationId="{00000000-0000-0000-0000-000000000000}"/>
          </ac:spMkLst>
        </pc:spChg>
      </pc:sldChg>
    </pc:docChg>
  </pc:docChgLst>
  <pc:docChgLst>
    <pc:chgData clId="Web-{AF5BD0F3-0793-4CAC-838E-D747A12BA12C}"/>
    <pc:docChg chg="addSld delSld modSld sldOrd">
      <pc:chgData name="" userId="" providerId="" clId="Web-{AF5BD0F3-0793-4CAC-838E-D747A12BA12C}" dt="2018-06-03T00:50:51.844" v="1343" actId="20577"/>
      <pc:docMkLst>
        <pc:docMk/>
      </pc:docMkLst>
      <pc:sldChg chg="modSp modNotes">
        <pc:chgData name="" userId="" providerId="" clId="Web-{AF5BD0F3-0793-4CAC-838E-D747A12BA12C}" dt="2018-06-02T23:55:03.742" v="184"/>
        <pc:sldMkLst>
          <pc:docMk/>
          <pc:sldMk cId="0" sldId="256"/>
        </pc:sldMkLst>
        <pc:spChg chg="mod">
          <ac:chgData name="" userId="" providerId="" clId="Web-{AF5BD0F3-0793-4CAC-838E-D747A12BA12C}" dt="2018-06-02T23:51:34.526" v="90" actId="20577"/>
          <ac:spMkLst>
            <pc:docMk/>
            <pc:sldMk cId="0" sldId="256"/>
            <ac:spMk id="3" creationId="{00000000-0000-0000-0000-000000000000}"/>
          </ac:spMkLst>
        </pc:spChg>
      </pc:sldChg>
      <pc:sldChg chg="modSp modNotes">
        <pc:chgData name="" userId="" providerId="" clId="Web-{AF5BD0F3-0793-4CAC-838E-D747A12BA12C}" dt="2018-06-03T00:49:48.829" v="1324"/>
        <pc:sldMkLst>
          <pc:docMk/>
          <pc:sldMk cId="1378393031" sldId="257"/>
        </pc:sldMkLst>
        <pc:spChg chg="mod">
          <ac:chgData name="" userId="" providerId="" clId="Web-{AF5BD0F3-0793-4CAC-838E-D747A12BA12C}" dt="2018-06-02T23:59:48.930" v="195" actId="20577"/>
          <ac:spMkLst>
            <pc:docMk/>
            <pc:sldMk cId="1378393031" sldId="257"/>
            <ac:spMk id="3" creationId="{00000000-0000-0000-0000-000000000000}"/>
          </ac:spMkLst>
        </pc:spChg>
      </pc:sldChg>
      <pc:sldChg chg="modSp modNotes">
        <pc:chgData name="" userId="" providerId="" clId="Web-{AF5BD0F3-0793-4CAC-838E-D747A12BA12C}" dt="2018-06-03T00:07:35.752" v="370"/>
        <pc:sldMkLst>
          <pc:docMk/>
          <pc:sldMk cId="1010489483" sldId="258"/>
        </pc:sldMkLst>
        <pc:spChg chg="mod">
          <ac:chgData name="" userId="" providerId="" clId="Web-{AF5BD0F3-0793-4CAC-838E-D747A12BA12C}" dt="2018-06-03T00:06:24.331" v="343" actId="20577"/>
          <ac:spMkLst>
            <pc:docMk/>
            <pc:sldMk cId="1010489483" sldId="258"/>
            <ac:spMk id="3" creationId="{00000000-0000-0000-0000-000000000000}"/>
          </ac:spMkLst>
        </pc:spChg>
      </pc:sldChg>
      <pc:sldChg chg="modSp modNotes">
        <pc:chgData name="" userId="" providerId="" clId="Web-{AF5BD0F3-0793-4CAC-838E-D747A12BA12C}" dt="2018-06-03T00:28:37.252" v="829"/>
        <pc:sldMkLst>
          <pc:docMk/>
          <pc:sldMk cId="3944415506" sldId="259"/>
        </pc:sldMkLst>
        <pc:spChg chg="mod">
          <ac:chgData name="" userId="" providerId="" clId="Web-{AF5BD0F3-0793-4CAC-838E-D747A12BA12C}" dt="2018-06-03T00:20:24.461" v="633" actId="20577"/>
          <ac:spMkLst>
            <pc:docMk/>
            <pc:sldMk cId="3944415506" sldId="259"/>
            <ac:spMk id="3" creationId="{00000000-0000-0000-0000-000000000000}"/>
          </ac:spMkLst>
        </pc:spChg>
      </pc:sldChg>
      <pc:sldChg chg="modSp modNotes">
        <pc:chgData name="" userId="" providerId="" clId="Web-{AF5BD0F3-0793-4CAC-838E-D747A12BA12C}" dt="2018-06-03T00:40:33.071" v="1235"/>
        <pc:sldMkLst>
          <pc:docMk/>
          <pc:sldMk cId="3169916510" sldId="260"/>
        </pc:sldMkLst>
        <pc:graphicFrameChg chg="mod modGraphic">
          <ac:chgData name="" userId="" providerId="" clId="Web-{AF5BD0F3-0793-4CAC-838E-D747A12BA12C}" dt="2018-06-03T00:40:33.071" v="1235"/>
          <ac:graphicFrameMkLst>
            <pc:docMk/>
            <pc:sldMk cId="3169916510" sldId="260"/>
            <ac:graphicFrameMk id="4" creationId="{00000000-0000-0000-0000-000000000000}"/>
          </ac:graphicFrameMkLst>
        </pc:graphicFrameChg>
      </pc:sldChg>
      <pc:sldChg chg="modNotes">
        <pc:chgData name="" userId="" providerId="" clId="Web-{AF5BD0F3-0793-4CAC-838E-D747A12BA12C}" dt="2018-06-03T00:44:54.239" v="1259"/>
        <pc:sldMkLst>
          <pc:docMk/>
          <pc:sldMk cId="4279176639" sldId="261"/>
        </pc:sldMkLst>
      </pc:sldChg>
      <pc:sldChg chg="modSp modNotes">
        <pc:chgData name="" userId="" providerId="" clId="Web-{AF5BD0F3-0793-4CAC-838E-D747A12BA12C}" dt="2018-06-03T00:47:23.519" v="1299"/>
        <pc:sldMkLst>
          <pc:docMk/>
          <pc:sldMk cId="4054539384" sldId="262"/>
        </pc:sldMkLst>
        <pc:spChg chg="mod">
          <ac:chgData name="" userId="" providerId="" clId="Web-{AF5BD0F3-0793-4CAC-838E-D747A12BA12C}" dt="2018-06-03T00:45:27.348" v="1266" actId="20577"/>
          <ac:spMkLst>
            <pc:docMk/>
            <pc:sldMk cId="4054539384" sldId="262"/>
            <ac:spMk id="3" creationId="{00000000-0000-0000-0000-000000000000}"/>
          </ac:spMkLst>
        </pc:spChg>
      </pc:sldChg>
      <pc:sldChg chg="modNotes">
        <pc:chgData name="" userId="" providerId="" clId="Web-{AF5BD0F3-0793-4CAC-838E-D747A12BA12C}" dt="2018-06-03T00:49:24.970" v="1319"/>
        <pc:sldMkLst>
          <pc:docMk/>
          <pc:sldMk cId="464060440" sldId="263"/>
        </pc:sldMkLst>
      </pc:sldChg>
      <pc:sldChg chg="modNotes">
        <pc:chgData name="" userId="" providerId="" clId="Web-{AF5BD0F3-0793-4CAC-838E-D747A12BA12C}" dt="2018-06-03T00:50:42.375" v="1331"/>
        <pc:sldMkLst>
          <pc:docMk/>
          <pc:sldMk cId="2898757798" sldId="264"/>
        </pc:sldMkLst>
      </pc:sldChg>
      <pc:sldChg chg="modSp">
        <pc:chgData name="" userId="" providerId="" clId="Web-{AF5BD0F3-0793-4CAC-838E-D747A12BA12C}" dt="2018-06-03T00:50:51.844" v="1342" actId="20577"/>
        <pc:sldMkLst>
          <pc:docMk/>
          <pc:sldMk cId="2303118317" sldId="265"/>
        </pc:sldMkLst>
        <pc:spChg chg="mod">
          <ac:chgData name="" userId="" providerId="" clId="Web-{AF5BD0F3-0793-4CAC-838E-D747A12BA12C}" dt="2018-06-03T00:50:51.844" v="1342" actId="20577"/>
          <ac:spMkLst>
            <pc:docMk/>
            <pc:sldMk cId="2303118317" sldId="265"/>
            <ac:spMk id="3" creationId="{00000000-0000-0000-0000-000000000000}"/>
          </ac:spMkLst>
        </pc:spChg>
      </pc:sldChg>
      <pc:sldChg chg="del ord">
        <pc:chgData name="" userId="" providerId="" clId="Web-{AF5BD0F3-0793-4CAC-838E-D747A12BA12C}" dt="2018-06-03T00:30:49.719" v="977"/>
        <pc:sldMkLst>
          <pc:docMk/>
          <pc:sldMk cId="2812741882" sldId="267"/>
        </pc:sldMkLst>
      </pc:sldChg>
      <pc:sldChg chg="modSp add replId modNotes">
        <pc:chgData name="" userId="" providerId="" clId="Web-{AF5BD0F3-0793-4CAC-838E-D747A12BA12C}" dt="2018-06-03T00:36:36.621" v="1184"/>
        <pc:sldMkLst>
          <pc:docMk/>
          <pc:sldMk cId="1130325869" sldId="268"/>
        </pc:sldMkLst>
        <pc:spChg chg="mod">
          <ac:chgData name="" userId="" providerId="" clId="Web-{AF5BD0F3-0793-4CAC-838E-D747A12BA12C}" dt="2018-06-03T00:29:30.329" v="865" actId="20577"/>
          <ac:spMkLst>
            <pc:docMk/>
            <pc:sldMk cId="1130325869" sldId="268"/>
            <ac:spMk id="2" creationId="{00000000-0000-0000-0000-000000000000}"/>
          </ac:spMkLst>
        </pc:spChg>
        <pc:spChg chg="mod">
          <ac:chgData name="" userId="" providerId="" clId="Web-{AF5BD0F3-0793-4CAC-838E-D747A12BA12C}" dt="2018-06-03T00:35:39.981" v="1149" actId="20577"/>
          <ac:spMkLst>
            <pc:docMk/>
            <pc:sldMk cId="1130325869" sldId="26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49390-A478-4678-B387-A253A2DD56F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D7C93C4-F28A-435F-BC7D-87307E95EF9B}">
      <dgm:prSet custT="1"/>
      <dgm:spPr/>
      <dgm:t>
        <a:bodyPr/>
        <a:lstStyle/>
        <a:p>
          <a:pPr rtl="0"/>
          <a:r>
            <a:rPr lang="en-US" sz="900" dirty="0"/>
            <a:t>Pathology</a:t>
          </a:r>
        </a:p>
      </dgm:t>
    </dgm:pt>
    <dgm:pt modelId="{D2B04883-7499-4B17-9B72-A9AAA4CBEB9B}" type="parTrans" cxnId="{EFFB832C-EA3E-4F0A-8973-E1F91E122D19}">
      <dgm:prSet/>
      <dgm:spPr/>
      <dgm:t>
        <a:bodyPr/>
        <a:lstStyle/>
        <a:p>
          <a:endParaRPr lang="en-US"/>
        </a:p>
      </dgm:t>
    </dgm:pt>
    <dgm:pt modelId="{167DAC3C-78B5-4485-8B33-C413A55FD14E}" type="sibTrans" cxnId="{EFFB832C-EA3E-4F0A-8973-E1F91E122D19}">
      <dgm:prSet/>
      <dgm:spPr/>
      <dgm:t>
        <a:bodyPr/>
        <a:lstStyle/>
        <a:p>
          <a:endParaRPr lang="en-US" dirty="0"/>
        </a:p>
      </dgm:t>
    </dgm:pt>
    <dgm:pt modelId="{516D008C-E76A-4F41-BD4F-1DB90FA5E8D6}">
      <dgm:prSet custT="1"/>
      <dgm:spPr/>
      <dgm:t>
        <a:bodyPr/>
        <a:lstStyle/>
        <a:p>
          <a:pPr rtl="0"/>
          <a:r>
            <a:rPr lang="en-US" sz="900" dirty="0"/>
            <a:t>Radiology</a:t>
          </a:r>
        </a:p>
      </dgm:t>
    </dgm:pt>
    <dgm:pt modelId="{E458A0A6-B307-467A-8932-26EA6DCDB140}" type="parTrans" cxnId="{4CF1A1A5-26B1-4502-9858-FF36C3526375}">
      <dgm:prSet/>
      <dgm:spPr/>
      <dgm:t>
        <a:bodyPr/>
        <a:lstStyle/>
        <a:p>
          <a:endParaRPr lang="en-US"/>
        </a:p>
      </dgm:t>
    </dgm:pt>
    <dgm:pt modelId="{53588CE0-A29F-468A-A5E4-81840B220085}" type="sibTrans" cxnId="{4CF1A1A5-26B1-4502-9858-FF36C3526375}">
      <dgm:prSet/>
      <dgm:spPr/>
      <dgm:t>
        <a:bodyPr/>
        <a:lstStyle/>
        <a:p>
          <a:endParaRPr lang="en-US" dirty="0"/>
        </a:p>
      </dgm:t>
    </dgm:pt>
    <dgm:pt modelId="{E54BFCC4-582F-4306-B1A4-EA54CEF5DA90}">
      <dgm:prSet custT="1"/>
      <dgm:spPr/>
      <dgm:t>
        <a:bodyPr/>
        <a:lstStyle/>
        <a:p>
          <a:pPr rtl="0"/>
          <a:r>
            <a:rPr lang="en-US" sz="900" dirty="0"/>
            <a:t>Medical Oncology</a:t>
          </a:r>
        </a:p>
      </dgm:t>
    </dgm:pt>
    <dgm:pt modelId="{5D3A6175-A86F-4FE9-A193-0DA88C35AFA5}" type="parTrans" cxnId="{AC32568B-7904-4A36-9F45-AF12073C654B}">
      <dgm:prSet/>
      <dgm:spPr/>
      <dgm:t>
        <a:bodyPr/>
        <a:lstStyle/>
        <a:p>
          <a:endParaRPr lang="en-US"/>
        </a:p>
      </dgm:t>
    </dgm:pt>
    <dgm:pt modelId="{D05E4455-4716-4DDA-AEF9-7C9498642BFA}" type="sibTrans" cxnId="{AC32568B-7904-4A36-9F45-AF12073C654B}">
      <dgm:prSet/>
      <dgm:spPr/>
      <dgm:t>
        <a:bodyPr/>
        <a:lstStyle/>
        <a:p>
          <a:endParaRPr lang="en-US" dirty="0"/>
        </a:p>
      </dgm:t>
    </dgm:pt>
    <dgm:pt modelId="{C5ECDCBA-C666-4255-8714-ECA87413F622}">
      <dgm:prSet custT="1"/>
      <dgm:spPr/>
      <dgm:t>
        <a:bodyPr/>
        <a:lstStyle/>
        <a:p>
          <a:pPr rtl="0"/>
          <a:r>
            <a:rPr lang="en-US" sz="900" dirty="0"/>
            <a:t>Radiation Oncology</a:t>
          </a:r>
        </a:p>
      </dgm:t>
    </dgm:pt>
    <dgm:pt modelId="{236BA6A1-BBDB-4042-8753-7FA29E1B30DA}" type="parTrans" cxnId="{8A928C88-07AE-46C1-8809-EA8969A1D833}">
      <dgm:prSet/>
      <dgm:spPr/>
      <dgm:t>
        <a:bodyPr/>
        <a:lstStyle/>
        <a:p>
          <a:endParaRPr lang="en-US"/>
        </a:p>
      </dgm:t>
    </dgm:pt>
    <dgm:pt modelId="{9B75427A-991D-405B-93DA-12C1954AF4D3}" type="sibTrans" cxnId="{8A928C88-07AE-46C1-8809-EA8969A1D833}">
      <dgm:prSet/>
      <dgm:spPr/>
      <dgm:t>
        <a:bodyPr/>
        <a:lstStyle/>
        <a:p>
          <a:endParaRPr lang="en-US" dirty="0"/>
        </a:p>
      </dgm:t>
    </dgm:pt>
    <dgm:pt modelId="{754D6BC1-F5F9-4618-8C45-AD94DF39021B}">
      <dgm:prSet custT="1"/>
      <dgm:spPr/>
      <dgm:t>
        <a:bodyPr/>
        <a:lstStyle/>
        <a:p>
          <a:pPr rtl="0"/>
          <a:r>
            <a:rPr lang="en-US" sz="900" dirty="0"/>
            <a:t>Clinical Research</a:t>
          </a:r>
        </a:p>
      </dgm:t>
    </dgm:pt>
    <dgm:pt modelId="{BC7C31C4-37E7-4736-ACB8-76BBF948AF9C}" type="parTrans" cxnId="{A416819D-24AC-44EA-A3B7-9C130153D183}">
      <dgm:prSet/>
      <dgm:spPr/>
      <dgm:t>
        <a:bodyPr/>
        <a:lstStyle/>
        <a:p>
          <a:endParaRPr lang="en-US"/>
        </a:p>
      </dgm:t>
    </dgm:pt>
    <dgm:pt modelId="{80BB9F5B-403B-48E8-82FF-7EADA7792DBE}" type="sibTrans" cxnId="{A416819D-24AC-44EA-A3B7-9C130153D183}">
      <dgm:prSet/>
      <dgm:spPr/>
      <dgm:t>
        <a:bodyPr/>
        <a:lstStyle/>
        <a:p>
          <a:endParaRPr lang="en-US" dirty="0"/>
        </a:p>
      </dgm:t>
    </dgm:pt>
    <dgm:pt modelId="{BECE863D-7090-4E89-9C81-A296A96DE096}">
      <dgm:prSet custT="1"/>
      <dgm:spPr/>
      <dgm:t>
        <a:bodyPr/>
        <a:lstStyle/>
        <a:p>
          <a:pPr rtl="0"/>
          <a:r>
            <a:rPr lang="en-US" sz="900" dirty="0"/>
            <a:t>Cancer Registry</a:t>
          </a:r>
        </a:p>
      </dgm:t>
    </dgm:pt>
    <dgm:pt modelId="{4CFE15FA-3881-4CC1-9EAE-2851177FDBE3}" type="parTrans" cxnId="{FBD6D13B-D573-4214-946B-D4C26DBA6E3B}">
      <dgm:prSet/>
      <dgm:spPr/>
      <dgm:t>
        <a:bodyPr/>
        <a:lstStyle/>
        <a:p>
          <a:endParaRPr lang="en-US"/>
        </a:p>
      </dgm:t>
    </dgm:pt>
    <dgm:pt modelId="{92662CF8-469F-473D-9846-B076C7B9F1B8}" type="sibTrans" cxnId="{FBD6D13B-D573-4214-946B-D4C26DBA6E3B}">
      <dgm:prSet/>
      <dgm:spPr/>
      <dgm:t>
        <a:bodyPr/>
        <a:lstStyle/>
        <a:p>
          <a:endParaRPr lang="en-US" dirty="0"/>
        </a:p>
      </dgm:t>
    </dgm:pt>
    <dgm:pt modelId="{19BA7F78-6474-4F5D-AA42-549341F5ABC0}">
      <dgm:prSet custT="1"/>
      <dgm:spPr/>
      <dgm:t>
        <a:bodyPr/>
        <a:lstStyle/>
        <a:p>
          <a:pPr rtl="0"/>
          <a:r>
            <a:rPr lang="en-US" sz="900" dirty="0"/>
            <a:t>Genetics</a:t>
          </a:r>
        </a:p>
      </dgm:t>
    </dgm:pt>
    <dgm:pt modelId="{40A93396-55CC-4F1B-B269-A12E8CA544EA}" type="parTrans" cxnId="{6F8AF866-C5AB-4336-8531-C8E56CE079C0}">
      <dgm:prSet/>
      <dgm:spPr/>
      <dgm:t>
        <a:bodyPr/>
        <a:lstStyle/>
        <a:p>
          <a:endParaRPr lang="en-US"/>
        </a:p>
      </dgm:t>
    </dgm:pt>
    <dgm:pt modelId="{1476BA9D-18B5-475A-9852-05AF0C5D7A1D}" type="sibTrans" cxnId="{6F8AF866-C5AB-4336-8531-C8E56CE079C0}">
      <dgm:prSet/>
      <dgm:spPr/>
      <dgm:t>
        <a:bodyPr/>
        <a:lstStyle/>
        <a:p>
          <a:endParaRPr lang="en-US" dirty="0"/>
        </a:p>
      </dgm:t>
    </dgm:pt>
    <dgm:pt modelId="{2AEC7278-DB5C-48E4-92B1-5FF88BF75587}">
      <dgm:prSet custT="1"/>
      <dgm:spPr/>
      <dgm:t>
        <a:bodyPr/>
        <a:lstStyle/>
        <a:p>
          <a:pPr rtl="0"/>
          <a:r>
            <a:rPr lang="en-US" sz="900" dirty="0"/>
            <a:t>Nurse Navigator</a:t>
          </a:r>
        </a:p>
      </dgm:t>
    </dgm:pt>
    <dgm:pt modelId="{0D56655B-135D-427A-8DA9-553DD37FD941}" type="parTrans" cxnId="{00E25EA1-1816-4BEC-B015-FDC3DBCC48D7}">
      <dgm:prSet/>
      <dgm:spPr/>
      <dgm:t>
        <a:bodyPr/>
        <a:lstStyle/>
        <a:p>
          <a:endParaRPr lang="en-US"/>
        </a:p>
      </dgm:t>
    </dgm:pt>
    <dgm:pt modelId="{A8C6CBEE-DDA6-43C1-8A61-80CE8D657674}" type="sibTrans" cxnId="{00E25EA1-1816-4BEC-B015-FDC3DBCC48D7}">
      <dgm:prSet/>
      <dgm:spPr/>
      <dgm:t>
        <a:bodyPr/>
        <a:lstStyle/>
        <a:p>
          <a:endParaRPr lang="en-US" dirty="0"/>
        </a:p>
      </dgm:t>
    </dgm:pt>
    <dgm:pt modelId="{5145938C-4934-471E-8954-79915506E2C6}">
      <dgm:prSet custT="1"/>
      <dgm:spPr/>
      <dgm:t>
        <a:bodyPr/>
        <a:lstStyle/>
        <a:p>
          <a:pPr rtl="0"/>
          <a:r>
            <a:rPr lang="en-US" sz="900" dirty="0"/>
            <a:t>Others</a:t>
          </a:r>
        </a:p>
      </dgm:t>
    </dgm:pt>
    <dgm:pt modelId="{229506D0-F41E-4D48-A928-C766B9819D91}" type="parTrans" cxnId="{79644DDE-50EE-48A8-B2D6-D5740FA83AFB}">
      <dgm:prSet/>
      <dgm:spPr/>
      <dgm:t>
        <a:bodyPr/>
        <a:lstStyle/>
        <a:p>
          <a:endParaRPr lang="en-US"/>
        </a:p>
      </dgm:t>
    </dgm:pt>
    <dgm:pt modelId="{FB988CD8-33ED-4FFA-B9A6-829DE632F3B9}" type="sibTrans" cxnId="{79644DDE-50EE-48A8-B2D6-D5740FA83AFB}">
      <dgm:prSet/>
      <dgm:spPr/>
      <dgm:t>
        <a:bodyPr/>
        <a:lstStyle/>
        <a:p>
          <a:endParaRPr lang="en-US" dirty="0"/>
        </a:p>
      </dgm:t>
    </dgm:pt>
    <dgm:pt modelId="{68759A04-3BF3-460A-9FC5-F50075E9652D}">
      <dgm:prSet custT="1"/>
      <dgm:spPr/>
      <dgm:t>
        <a:bodyPr/>
        <a:lstStyle/>
        <a:p>
          <a:pPr rtl="0"/>
          <a:r>
            <a:rPr lang="en-US" sz="900" dirty="0"/>
            <a:t>Surgery</a:t>
          </a:r>
        </a:p>
      </dgm:t>
    </dgm:pt>
    <dgm:pt modelId="{AA83277E-72FD-4980-B032-F9A1F5D9FF28}" type="sibTrans" cxnId="{7E3BDB46-EF5A-4A1B-8D73-ADA93569A98A}">
      <dgm:prSet/>
      <dgm:spPr/>
      <dgm:t>
        <a:bodyPr/>
        <a:lstStyle/>
        <a:p>
          <a:endParaRPr lang="en-US" dirty="0"/>
        </a:p>
      </dgm:t>
    </dgm:pt>
    <dgm:pt modelId="{F3E82AD4-2BA0-450A-8C2C-E37215066310}" type="parTrans" cxnId="{7E3BDB46-EF5A-4A1B-8D73-ADA93569A98A}">
      <dgm:prSet/>
      <dgm:spPr/>
      <dgm:t>
        <a:bodyPr/>
        <a:lstStyle/>
        <a:p>
          <a:endParaRPr lang="en-US"/>
        </a:p>
      </dgm:t>
    </dgm:pt>
    <dgm:pt modelId="{65A225D7-9789-480E-BB8D-AC06F56BB323}" type="pres">
      <dgm:prSet presAssocID="{CFC49390-A478-4678-B387-A253A2DD56F4}" presName="cycle" presStyleCnt="0">
        <dgm:presLayoutVars>
          <dgm:dir/>
          <dgm:resizeHandles val="exact"/>
        </dgm:presLayoutVars>
      </dgm:prSet>
      <dgm:spPr/>
      <dgm:t>
        <a:bodyPr/>
        <a:lstStyle/>
        <a:p>
          <a:endParaRPr lang="en-US"/>
        </a:p>
      </dgm:t>
    </dgm:pt>
    <dgm:pt modelId="{E499C076-C231-4382-9B24-957BD0ADC141}" type="pres">
      <dgm:prSet presAssocID="{DD7C93C4-F28A-435F-BC7D-87307E95EF9B}" presName="node" presStyleLbl="node1" presStyleIdx="0" presStyleCnt="10">
        <dgm:presLayoutVars>
          <dgm:bulletEnabled val="1"/>
        </dgm:presLayoutVars>
      </dgm:prSet>
      <dgm:spPr/>
      <dgm:t>
        <a:bodyPr/>
        <a:lstStyle/>
        <a:p>
          <a:endParaRPr lang="en-US"/>
        </a:p>
      </dgm:t>
    </dgm:pt>
    <dgm:pt modelId="{57BE8383-F815-4178-A1A7-D57882E0D46C}" type="pres">
      <dgm:prSet presAssocID="{167DAC3C-78B5-4485-8B33-C413A55FD14E}" presName="sibTrans" presStyleLbl="sibTrans2D1" presStyleIdx="0" presStyleCnt="10"/>
      <dgm:spPr/>
      <dgm:t>
        <a:bodyPr/>
        <a:lstStyle/>
        <a:p>
          <a:endParaRPr lang="en-US"/>
        </a:p>
      </dgm:t>
    </dgm:pt>
    <dgm:pt modelId="{419615F5-D44D-4DAA-B1C2-955BA6BAD7B9}" type="pres">
      <dgm:prSet presAssocID="{167DAC3C-78B5-4485-8B33-C413A55FD14E}" presName="connectorText" presStyleLbl="sibTrans2D1" presStyleIdx="0" presStyleCnt="10"/>
      <dgm:spPr/>
      <dgm:t>
        <a:bodyPr/>
        <a:lstStyle/>
        <a:p>
          <a:endParaRPr lang="en-US"/>
        </a:p>
      </dgm:t>
    </dgm:pt>
    <dgm:pt modelId="{325004AC-F0D9-4FA5-B43B-827FA53F9B7D}" type="pres">
      <dgm:prSet presAssocID="{516D008C-E76A-4F41-BD4F-1DB90FA5E8D6}" presName="node" presStyleLbl="node1" presStyleIdx="1" presStyleCnt="10">
        <dgm:presLayoutVars>
          <dgm:bulletEnabled val="1"/>
        </dgm:presLayoutVars>
      </dgm:prSet>
      <dgm:spPr/>
      <dgm:t>
        <a:bodyPr/>
        <a:lstStyle/>
        <a:p>
          <a:endParaRPr lang="en-US"/>
        </a:p>
      </dgm:t>
    </dgm:pt>
    <dgm:pt modelId="{832B7F9E-72ED-420C-93EA-FBF4E4DA6DBB}" type="pres">
      <dgm:prSet presAssocID="{53588CE0-A29F-468A-A5E4-81840B220085}" presName="sibTrans" presStyleLbl="sibTrans2D1" presStyleIdx="1" presStyleCnt="10"/>
      <dgm:spPr/>
      <dgm:t>
        <a:bodyPr/>
        <a:lstStyle/>
        <a:p>
          <a:endParaRPr lang="en-US"/>
        </a:p>
      </dgm:t>
    </dgm:pt>
    <dgm:pt modelId="{5F2EEAD0-70DB-4304-9E9E-3C1FD9A8D644}" type="pres">
      <dgm:prSet presAssocID="{53588CE0-A29F-468A-A5E4-81840B220085}" presName="connectorText" presStyleLbl="sibTrans2D1" presStyleIdx="1" presStyleCnt="10"/>
      <dgm:spPr/>
      <dgm:t>
        <a:bodyPr/>
        <a:lstStyle/>
        <a:p>
          <a:endParaRPr lang="en-US"/>
        </a:p>
      </dgm:t>
    </dgm:pt>
    <dgm:pt modelId="{18EA0928-D463-4FF9-BB60-6D208C7FBCAB}" type="pres">
      <dgm:prSet presAssocID="{68759A04-3BF3-460A-9FC5-F50075E9652D}" presName="node" presStyleLbl="node1" presStyleIdx="2" presStyleCnt="10">
        <dgm:presLayoutVars>
          <dgm:bulletEnabled val="1"/>
        </dgm:presLayoutVars>
      </dgm:prSet>
      <dgm:spPr/>
      <dgm:t>
        <a:bodyPr/>
        <a:lstStyle/>
        <a:p>
          <a:endParaRPr lang="en-US"/>
        </a:p>
      </dgm:t>
    </dgm:pt>
    <dgm:pt modelId="{6635F41E-CC56-4C29-BC63-55FFD739A96D}" type="pres">
      <dgm:prSet presAssocID="{AA83277E-72FD-4980-B032-F9A1F5D9FF28}" presName="sibTrans" presStyleLbl="sibTrans2D1" presStyleIdx="2" presStyleCnt="10"/>
      <dgm:spPr/>
      <dgm:t>
        <a:bodyPr/>
        <a:lstStyle/>
        <a:p>
          <a:endParaRPr lang="en-US"/>
        </a:p>
      </dgm:t>
    </dgm:pt>
    <dgm:pt modelId="{53D4EF04-28E6-451F-A5A6-C89577D1133D}" type="pres">
      <dgm:prSet presAssocID="{AA83277E-72FD-4980-B032-F9A1F5D9FF28}" presName="connectorText" presStyleLbl="sibTrans2D1" presStyleIdx="2" presStyleCnt="10"/>
      <dgm:spPr/>
      <dgm:t>
        <a:bodyPr/>
        <a:lstStyle/>
        <a:p>
          <a:endParaRPr lang="en-US"/>
        </a:p>
      </dgm:t>
    </dgm:pt>
    <dgm:pt modelId="{C56A2148-ABE8-4E56-BDB1-34B7FDEBC57D}" type="pres">
      <dgm:prSet presAssocID="{E54BFCC4-582F-4306-B1A4-EA54CEF5DA90}" presName="node" presStyleLbl="node1" presStyleIdx="3" presStyleCnt="10">
        <dgm:presLayoutVars>
          <dgm:bulletEnabled val="1"/>
        </dgm:presLayoutVars>
      </dgm:prSet>
      <dgm:spPr/>
      <dgm:t>
        <a:bodyPr/>
        <a:lstStyle/>
        <a:p>
          <a:endParaRPr lang="en-US"/>
        </a:p>
      </dgm:t>
    </dgm:pt>
    <dgm:pt modelId="{543F5985-0544-4183-AAA0-162C924CD686}" type="pres">
      <dgm:prSet presAssocID="{D05E4455-4716-4DDA-AEF9-7C9498642BFA}" presName="sibTrans" presStyleLbl="sibTrans2D1" presStyleIdx="3" presStyleCnt="10"/>
      <dgm:spPr/>
      <dgm:t>
        <a:bodyPr/>
        <a:lstStyle/>
        <a:p>
          <a:endParaRPr lang="en-US"/>
        </a:p>
      </dgm:t>
    </dgm:pt>
    <dgm:pt modelId="{22FDC2AA-094C-4859-8BF4-9435A1435CBE}" type="pres">
      <dgm:prSet presAssocID="{D05E4455-4716-4DDA-AEF9-7C9498642BFA}" presName="connectorText" presStyleLbl="sibTrans2D1" presStyleIdx="3" presStyleCnt="10"/>
      <dgm:spPr/>
      <dgm:t>
        <a:bodyPr/>
        <a:lstStyle/>
        <a:p>
          <a:endParaRPr lang="en-US"/>
        </a:p>
      </dgm:t>
    </dgm:pt>
    <dgm:pt modelId="{DE2134CF-2D7E-4BCB-B6AE-5685F111A4EB}" type="pres">
      <dgm:prSet presAssocID="{C5ECDCBA-C666-4255-8714-ECA87413F622}" presName="node" presStyleLbl="node1" presStyleIdx="4" presStyleCnt="10">
        <dgm:presLayoutVars>
          <dgm:bulletEnabled val="1"/>
        </dgm:presLayoutVars>
      </dgm:prSet>
      <dgm:spPr/>
      <dgm:t>
        <a:bodyPr/>
        <a:lstStyle/>
        <a:p>
          <a:endParaRPr lang="en-US"/>
        </a:p>
      </dgm:t>
    </dgm:pt>
    <dgm:pt modelId="{D33CE16E-CE15-4E67-BCCD-4D58264CCCCD}" type="pres">
      <dgm:prSet presAssocID="{9B75427A-991D-405B-93DA-12C1954AF4D3}" presName="sibTrans" presStyleLbl="sibTrans2D1" presStyleIdx="4" presStyleCnt="10"/>
      <dgm:spPr/>
      <dgm:t>
        <a:bodyPr/>
        <a:lstStyle/>
        <a:p>
          <a:endParaRPr lang="en-US"/>
        </a:p>
      </dgm:t>
    </dgm:pt>
    <dgm:pt modelId="{ABC414F2-723E-4534-9F9A-0882B270002A}" type="pres">
      <dgm:prSet presAssocID="{9B75427A-991D-405B-93DA-12C1954AF4D3}" presName="connectorText" presStyleLbl="sibTrans2D1" presStyleIdx="4" presStyleCnt="10"/>
      <dgm:spPr/>
      <dgm:t>
        <a:bodyPr/>
        <a:lstStyle/>
        <a:p>
          <a:endParaRPr lang="en-US"/>
        </a:p>
      </dgm:t>
    </dgm:pt>
    <dgm:pt modelId="{BD183272-B9C4-4977-8D0F-5D73EE11BCC4}" type="pres">
      <dgm:prSet presAssocID="{754D6BC1-F5F9-4618-8C45-AD94DF39021B}" presName="node" presStyleLbl="node1" presStyleIdx="5" presStyleCnt="10">
        <dgm:presLayoutVars>
          <dgm:bulletEnabled val="1"/>
        </dgm:presLayoutVars>
      </dgm:prSet>
      <dgm:spPr/>
      <dgm:t>
        <a:bodyPr/>
        <a:lstStyle/>
        <a:p>
          <a:endParaRPr lang="en-US"/>
        </a:p>
      </dgm:t>
    </dgm:pt>
    <dgm:pt modelId="{1E0BEDE5-A52E-4690-BA40-DAE985CA75CB}" type="pres">
      <dgm:prSet presAssocID="{80BB9F5B-403B-48E8-82FF-7EADA7792DBE}" presName="sibTrans" presStyleLbl="sibTrans2D1" presStyleIdx="5" presStyleCnt="10"/>
      <dgm:spPr/>
      <dgm:t>
        <a:bodyPr/>
        <a:lstStyle/>
        <a:p>
          <a:endParaRPr lang="en-US"/>
        </a:p>
      </dgm:t>
    </dgm:pt>
    <dgm:pt modelId="{4F57DF6B-7D60-4B99-AE02-A787E6D472B9}" type="pres">
      <dgm:prSet presAssocID="{80BB9F5B-403B-48E8-82FF-7EADA7792DBE}" presName="connectorText" presStyleLbl="sibTrans2D1" presStyleIdx="5" presStyleCnt="10"/>
      <dgm:spPr/>
      <dgm:t>
        <a:bodyPr/>
        <a:lstStyle/>
        <a:p>
          <a:endParaRPr lang="en-US"/>
        </a:p>
      </dgm:t>
    </dgm:pt>
    <dgm:pt modelId="{86A52D7B-1B19-436B-805C-EC84EB3CC834}" type="pres">
      <dgm:prSet presAssocID="{BECE863D-7090-4E89-9C81-A296A96DE096}" presName="node" presStyleLbl="node1" presStyleIdx="6" presStyleCnt="10">
        <dgm:presLayoutVars>
          <dgm:bulletEnabled val="1"/>
        </dgm:presLayoutVars>
      </dgm:prSet>
      <dgm:spPr/>
      <dgm:t>
        <a:bodyPr/>
        <a:lstStyle/>
        <a:p>
          <a:endParaRPr lang="en-US"/>
        </a:p>
      </dgm:t>
    </dgm:pt>
    <dgm:pt modelId="{FB0F9ACF-52C5-421F-BE36-4F8AC806B397}" type="pres">
      <dgm:prSet presAssocID="{92662CF8-469F-473D-9846-B076C7B9F1B8}" presName="sibTrans" presStyleLbl="sibTrans2D1" presStyleIdx="6" presStyleCnt="10"/>
      <dgm:spPr/>
      <dgm:t>
        <a:bodyPr/>
        <a:lstStyle/>
        <a:p>
          <a:endParaRPr lang="en-US"/>
        </a:p>
      </dgm:t>
    </dgm:pt>
    <dgm:pt modelId="{3E32920E-A142-4379-98C2-6AC537C75B6C}" type="pres">
      <dgm:prSet presAssocID="{92662CF8-469F-473D-9846-B076C7B9F1B8}" presName="connectorText" presStyleLbl="sibTrans2D1" presStyleIdx="6" presStyleCnt="10"/>
      <dgm:spPr/>
      <dgm:t>
        <a:bodyPr/>
        <a:lstStyle/>
        <a:p>
          <a:endParaRPr lang="en-US"/>
        </a:p>
      </dgm:t>
    </dgm:pt>
    <dgm:pt modelId="{18549798-2A9D-4DC1-B74B-0E49CBD9ADCC}" type="pres">
      <dgm:prSet presAssocID="{19BA7F78-6474-4F5D-AA42-549341F5ABC0}" presName="node" presStyleLbl="node1" presStyleIdx="7" presStyleCnt="10">
        <dgm:presLayoutVars>
          <dgm:bulletEnabled val="1"/>
        </dgm:presLayoutVars>
      </dgm:prSet>
      <dgm:spPr/>
      <dgm:t>
        <a:bodyPr/>
        <a:lstStyle/>
        <a:p>
          <a:endParaRPr lang="en-US"/>
        </a:p>
      </dgm:t>
    </dgm:pt>
    <dgm:pt modelId="{337FF38B-4D50-4485-A17C-7E359808D58D}" type="pres">
      <dgm:prSet presAssocID="{1476BA9D-18B5-475A-9852-05AF0C5D7A1D}" presName="sibTrans" presStyleLbl="sibTrans2D1" presStyleIdx="7" presStyleCnt="10"/>
      <dgm:spPr/>
      <dgm:t>
        <a:bodyPr/>
        <a:lstStyle/>
        <a:p>
          <a:endParaRPr lang="en-US"/>
        </a:p>
      </dgm:t>
    </dgm:pt>
    <dgm:pt modelId="{D46324A8-9BF4-4305-B0E1-99DD96115626}" type="pres">
      <dgm:prSet presAssocID="{1476BA9D-18B5-475A-9852-05AF0C5D7A1D}" presName="connectorText" presStyleLbl="sibTrans2D1" presStyleIdx="7" presStyleCnt="10"/>
      <dgm:spPr/>
      <dgm:t>
        <a:bodyPr/>
        <a:lstStyle/>
        <a:p>
          <a:endParaRPr lang="en-US"/>
        </a:p>
      </dgm:t>
    </dgm:pt>
    <dgm:pt modelId="{C05FB16F-D3F9-4AAE-9AA9-8F552773A484}" type="pres">
      <dgm:prSet presAssocID="{2AEC7278-DB5C-48E4-92B1-5FF88BF75587}" presName="node" presStyleLbl="node1" presStyleIdx="8" presStyleCnt="10">
        <dgm:presLayoutVars>
          <dgm:bulletEnabled val="1"/>
        </dgm:presLayoutVars>
      </dgm:prSet>
      <dgm:spPr/>
      <dgm:t>
        <a:bodyPr/>
        <a:lstStyle/>
        <a:p>
          <a:endParaRPr lang="en-US"/>
        </a:p>
      </dgm:t>
    </dgm:pt>
    <dgm:pt modelId="{433726E4-8B7B-4C3E-91BF-627A80EA0576}" type="pres">
      <dgm:prSet presAssocID="{A8C6CBEE-DDA6-43C1-8A61-80CE8D657674}" presName="sibTrans" presStyleLbl="sibTrans2D1" presStyleIdx="8" presStyleCnt="10"/>
      <dgm:spPr/>
      <dgm:t>
        <a:bodyPr/>
        <a:lstStyle/>
        <a:p>
          <a:endParaRPr lang="en-US"/>
        </a:p>
      </dgm:t>
    </dgm:pt>
    <dgm:pt modelId="{7CEED31C-4A6F-4CF5-B600-7FFC17542B87}" type="pres">
      <dgm:prSet presAssocID="{A8C6CBEE-DDA6-43C1-8A61-80CE8D657674}" presName="connectorText" presStyleLbl="sibTrans2D1" presStyleIdx="8" presStyleCnt="10"/>
      <dgm:spPr/>
      <dgm:t>
        <a:bodyPr/>
        <a:lstStyle/>
        <a:p>
          <a:endParaRPr lang="en-US"/>
        </a:p>
      </dgm:t>
    </dgm:pt>
    <dgm:pt modelId="{459AFC97-74EB-4E88-8670-ABFDF0A8DF5F}" type="pres">
      <dgm:prSet presAssocID="{5145938C-4934-471E-8954-79915506E2C6}" presName="node" presStyleLbl="node1" presStyleIdx="9" presStyleCnt="10">
        <dgm:presLayoutVars>
          <dgm:bulletEnabled val="1"/>
        </dgm:presLayoutVars>
      </dgm:prSet>
      <dgm:spPr/>
      <dgm:t>
        <a:bodyPr/>
        <a:lstStyle/>
        <a:p>
          <a:endParaRPr lang="en-US"/>
        </a:p>
      </dgm:t>
    </dgm:pt>
    <dgm:pt modelId="{382FBB38-3F53-44C6-B7CE-A68FC57C716E}" type="pres">
      <dgm:prSet presAssocID="{FB988CD8-33ED-4FFA-B9A6-829DE632F3B9}" presName="sibTrans" presStyleLbl="sibTrans2D1" presStyleIdx="9" presStyleCnt="10"/>
      <dgm:spPr/>
      <dgm:t>
        <a:bodyPr/>
        <a:lstStyle/>
        <a:p>
          <a:endParaRPr lang="en-US"/>
        </a:p>
      </dgm:t>
    </dgm:pt>
    <dgm:pt modelId="{3D338F53-810D-4E56-9804-EBB15FAF5696}" type="pres">
      <dgm:prSet presAssocID="{FB988CD8-33ED-4FFA-B9A6-829DE632F3B9}" presName="connectorText" presStyleLbl="sibTrans2D1" presStyleIdx="9" presStyleCnt="10"/>
      <dgm:spPr/>
      <dgm:t>
        <a:bodyPr/>
        <a:lstStyle/>
        <a:p>
          <a:endParaRPr lang="en-US"/>
        </a:p>
      </dgm:t>
    </dgm:pt>
  </dgm:ptLst>
  <dgm:cxnLst>
    <dgm:cxn modelId="{1780D3A2-CF3B-41AA-99D9-CC0F19388E42}" type="presOf" srcId="{BECE863D-7090-4E89-9C81-A296A96DE096}" destId="{86A52D7B-1B19-436B-805C-EC84EB3CC834}" srcOrd="0" destOrd="0" presId="urn:microsoft.com/office/officeart/2005/8/layout/cycle2"/>
    <dgm:cxn modelId="{F77DFD93-AF95-4AE8-9518-6BC1427673EA}" type="presOf" srcId="{80BB9F5B-403B-48E8-82FF-7EADA7792DBE}" destId="{4F57DF6B-7D60-4B99-AE02-A787E6D472B9}" srcOrd="1" destOrd="0" presId="urn:microsoft.com/office/officeart/2005/8/layout/cycle2"/>
    <dgm:cxn modelId="{B485BA8F-86DA-4A7B-A6B6-1F06DC46EC45}" type="presOf" srcId="{D05E4455-4716-4DDA-AEF9-7C9498642BFA}" destId="{22FDC2AA-094C-4859-8BF4-9435A1435CBE}" srcOrd="1" destOrd="0" presId="urn:microsoft.com/office/officeart/2005/8/layout/cycle2"/>
    <dgm:cxn modelId="{6F8AF866-C5AB-4336-8531-C8E56CE079C0}" srcId="{CFC49390-A478-4678-B387-A253A2DD56F4}" destId="{19BA7F78-6474-4F5D-AA42-549341F5ABC0}" srcOrd="7" destOrd="0" parTransId="{40A93396-55CC-4F1B-B269-A12E8CA544EA}" sibTransId="{1476BA9D-18B5-475A-9852-05AF0C5D7A1D}"/>
    <dgm:cxn modelId="{C7995E64-515E-4359-9AF3-B8D05514F491}" type="presOf" srcId="{2AEC7278-DB5C-48E4-92B1-5FF88BF75587}" destId="{C05FB16F-D3F9-4AAE-9AA9-8F552773A484}" srcOrd="0" destOrd="0" presId="urn:microsoft.com/office/officeart/2005/8/layout/cycle2"/>
    <dgm:cxn modelId="{14CAC80F-E27E-47D8-A1C3-82BF89BF4549}" type="presOf" srcId="{9B75427A-991D-405B-93DA-12C1954AF4D3}" destId="{ABC414F2-723E-4534-9F9A-0882B270002A}" srcOrd="1" destOrd="0" presId="urn:microsoft.com/office/officeart/2005/8/layout/cycle2"/>
    <dgm:cxn modelId="{C64902FC-BD7F-4214-9400-D6A20A77851D}" type="presOf" srcId="{754D6BC1-F5F9-4618-8C45-AD94DF39021B}" destId="{BD183272-B9C4-4977-8D0F-5D73EE11BCC4}" srcOrd="0" destOrd="0" presId="urn:microsoft.com/office/officeart/2005/8/layout/cycle2"/>
    <dgm:cxn modelId="{AC32568B-7904-4A36-9F45-AF12073C654B}" srcId="{CFC49390-A478-4678-B387-A253A2DD56F4}" destId="{E54BFCC4-582F-4306-B1A4-EA54CEF5DA90}" srcOrd="3" destOrd="0" parTransId="{5D3A6175-A86F-4FE9-A193-0DA88C35AFA5}" sibTransId="{D05E4455-4716-4DDA-AEF9-7C9498642BFA}"/>
    <dgm:cxn modelId="{9D9542EC-9813-4D5F-BD81-F41C145FCBAA}" type="presOf" srcId="{A8C6CBEE-DDA6-43C1-8A61-80CE8D657674}" destId="{433726E4-8B7B-4C3E-91BF-627A80EA0576}" srcOrd="0" destOrd="0" presId="urn:microsoft.com/office/officeart/2005/8/layout/cycle2"/>
    <dgm:cxn modelId="{EFFB832C-EA3E-4F0A-8973-E1F91E122D19}" srcId="{CFC49390-A478-4678-B387-A253A2DD56F4}" destId="{DD7C93C4-F28A-435F-BC7D-87307E95EF9B}" srcOrd="0" destOrd="0" parTransId="{D2B04883-7499-4B17-9B72-A9AAA4CBEB9B}" sibTransId="{167DAC3C-78B5-4485-8B33-C413A55FD14E}"/>
    <dgm:cxn modelId="{7E3BDB46-EF5A-4A1B-8D73-ADA93569A98A}" srcId="{CFC49390-A478-4678-B387-A253A2DD56F4}" destId="{68759A04-3BF3-460A-9FC5-F50075E9652D}" srcOrd="2" destOrd="0" parTransId="{F3E82AD4-2BA0-450A-8C2C-E37215066310}" sibTransId="{AA83277E-72FD-4980-B032-F9A1F5D9FF28}"/>
    <dgm:cxn modelId="{5F5F763B-E9B7-4C5E-9BEB-7CAFB283F4E3}" type="presOf" srcId="{80BB9F5B-403B-48E8-82FF-7EADA7792DBE}" destId="{1E0BEDE5-A52E-4690-BA40-DAE985CA75CB}" srcOrd="0" destOrd="0" presId="urn:microsoft.com/office/officeart/2005/8/layout/cycle2"/>
    <dgm:cxn modelId="{4CF1A1A5-26B1-4502-9858-FF36C3526375}" srcId="{CFC49390-A478-4678-B387-A253A2DD56F4}" destId="{516D008C-E76A-4F41-BD4F-1DB90FA5E8D6}" srcOrd="1" destOrd="0" parTransId="{E458A0A6-B307-467A-8932-26EA6DCDB140}" sibTransId="{53588CE0-A29F-468A-A5E4-81840B220085}"/>
    <dgm:cxn modelId="{75EFA289-A8BA-4C55-970B-A16D1D014B2A}" type="presOf" srcId="{C5ECDCBA-C666-4255-8714-ECA87413F622}" destId="{DE2134CF-2D7E-4BCB-B6AE-5685F111A4EB}" srcOrd="0" destOrd="0" presId="urn:microsoft.com/office/officeart/2005/8/layout/cycle2"/>
    <dgm:cxn modelId="{C27BEC66-1376-4D0D-AD10-9418FD270DE7}" type="presOf" srcId="{D05E4455-4716-4DDA-AEF9-7C9498642BFA}" destId="{543F5985-0544-4183-AAA0-162C924CD686}" srcOrd="0" destOrd="0" presId="urn:microsoft.com/office/officeart/2005/8/layout/cycle2"/>
    <dgm:cxn modelId="{27655D37-DC13-4B34-9AC5-D8EBD35B0CF7}" type="presOf" srcId="{FB988CD8-33ED-4FFA-B9A6-829DE632F3B9}" destId="{3D338F53-810D-4E56-9804-EBB15FAF5696}" srcOrd="1" destOrd="0" presId="urn:microsoft.com/office/officeart/2005/8/layout/cycle2"/>
    <dgm:cxn modelId="{A416819D-24AC-44EA-A3B7-9C130153D183}" srcId="{CFC49390-A478-4678-B387-A253A2DD56F4}" destId="{754D6BC1-F5F9-4618-8C45-AD94DF39021B}" srcOrd="5" destOrd="0" parTransId="{BC7C31C4-37E7-4736-ACB8-76BBF948AF9C}" sibTransId="{80BB9F5B-403B-48E8-82FF-7EADA7792DBE}"/>
    <dgm:cxn modelId="{00E25EA1-1816-4BEC-B015-FDC3DBCC48D7}" srcId="{CFC49390-A478-4678-B387-A253A2DD56F4}" destId="{2AEC7278-DB5C-48E4-92B1-5FF88BF75587}" srcOrd="8" destOrd="0" parTransId="{0D56655B-135D-427A-8DA9-553DD37FD941}" sibTransId="{A8C6CBEE-DDA6-43C1-8A61-80CE8D657674}"/>
    <dgm:cxn modelId="{81571A4D-AAE4-4AFC-B1EB-1AA9D729F363}" type="presOf" srcId="{AA83277E-72FD-4980-B032-F9A1F5D9FF28}" destId="{6635F41E-CC56-4C29-BC63-55FFD739A96D}" srcOrd="0" destOrd="0" presId="urn:microsoft.com/office/officeart/2005/8/layout/cycle2"/>
    <dgm:cxn modelId="{DEDB0D9B-F0EB-4B6B-AB64-B3F0CA4F0921}" type="presOf" srcId="{167DAC3C-78B5-4485-8B33-C413A55FD14E}" destId="{57BE8383-F815-4178-A1A7-D57882E0D46C}" srcOrd="0" destOrd="0" presId="urn:microsoft.com/office/officeart/2005/8/layout/cycle2"/>
    <dgm:cxn modelId="{1EACD9F3-EE39-4C38-B038-B184C8BBAFA2}" type="presOf" srcId="{53588CE0-A29F-468A-A5E4-81840B220085}" destId="{5F2EEAD0-70DB-4304-9E9E-3C1FD9A8D644}" srcOrd="1" destOrd="0" presId="urn:microsoft.com/office/officeart/2005/8/layout/cycle2"/>
    <dgm:cxn modelId="{7D1C2057-9A3B-4FCA-96AF-07ACE02564D9}" type="presOf" srcId="{19BA7F78-6474-4F5D-AA42-549341F5ABC0}" destId="{18549798-2A9D-4DC1-B74B-0E49CBD9ADCC}" srcOrd="0" destOrd="0" presId="urn:microsoft.com/office/officeart/2005/8/layout/cycle2"/>
    <dgm:cxn modelId="{1108EE7C-DE72-48F2-BF71-7EA94C329E03}" type="presOf" srcId="{92662CF8-469F-473D-9846-B076C7B9F1B8}" destId="{FB0F9ACF-52C5-421F-BE36-4F8AC806B397}" srcOrd="0" destOrd="0" presId="urn:microsoft.com/office/officeart/2005/8/layout/cycle2"/>
    <dgm:cxn modelId="{53843456-7AD6-470B-BAF7-F5CF07CB6482}" type="presOf" srcId="{E54BFCC4-582F-4306-B1A4-EA54CEF5DA90}" destId="{C56A2148-ABE8-4E56-BDB1-34B7FDEBC57D}" srcOrd="0" destOrd="0" presId="urn:microsoft.com/office/officeart/2005/8/layout/cycle2"/>
    <dgm:cxn modelId="{E26B8453-9849-4C70-A66F-E1FD0C88A5C1}" type="presOf" srcId="{68759A04-3BF3-460A-9FC5-F50075E9652D}" destId="{18EA0928-D463-4FF9-BB60-6D208C7FBCAB}" srcOrd="0" destOrd="0" presId="urn:microsoft.com/office/officeart/2005/8/layout/cycle2"/>
    <dgm:cxn modelId="{DC8DC36F-1DF0-4C8F-8195-3C0A0007D83E}" type="presOf" srcId="{FB988CD8-33ED-4FFA-B9A6-829DE632F3B9}" destId="{382FBB38-3F53-44C6-B7CE-A68FC57C716E}" srcOrd="0" destOrd="0" presId="urn:microsoft.com/office/officeart/2005/8/layout/cycle2"/>
    <dgm:cxn modelId="{516380CD-2F6F-4C4A-9192-AB4CDAF3D56C}" type="presOf" srcId="{9B75427A-991D-405B-93DA-12C1954AF4D3}" destId="{D33CE16E-CE15-4E67-BCCD-4D58264CCCCD}" srcOrd="0" destOrd="0" presId="urn:microsoft.com/office/officeart/2005/8/layout/cycle2"/>
    <dgm:cxn modelId="{4A0D3505-ED60-4610-BE58-39694DA804D7}" type="presOf" srcId="{53588CE0-A29F-468A-A5E4-81840B220085}" destId="{832B7F9E-72ED-420C-93EA-FBF4E4DA6DBB}" srcOrd="0" destOrd="0" presId="urn:microsoft.com/office/officeart/2005/8/layout/cycle2"/>
    <dgm:cxn modelId="{86F23866-0BA2-451E-827E-ABEC37BB2B72}" type="presOf" srcId="{92662CF8-469F-473D-9846-B076C7B9F1B8}" destId="{3E32920E-A142-4379-98C2-6AC537C75B6C}" srcOrd="1" destOrd="0" presId="urn:microsoft.com/office/officeart/2005/8/layout/cycle2"/>
    <dgm:cxn modelId="{C6F30225-3620-400D-A1D0-3D07C82794C4}" type="presOf" srcId="{DD7C93C4-F28A-435F-BC7D-87307E95EF9B}" destId="{E499C076-C231-4382-9B24-957BD0ADC141}" srcOrd="0" destOrd="0" presId="urn:microsoft.com/office/officeart/2005/8/layout/cycle2"/>
    <dgm:cxn modelId="{79644DDE-50EE-48A8-B2D6-D5740FA83AFB}" srcId="{CFC49390-A478-4678-B387-A253A2DD56F4}" destId="{5145938C-4934-471E-8954-79915506E2C6}" srcOrd="9" destOrd="0" parTransId="{229506D0-F41E-4D48-A928-C766B9819D91}" sibTransId="{FB988CD8-33ED-4FFA-B9A6-829DE632F3B9}"/>
    <dgm:cxn modelId="{9D7C9168-6295-42EB-8DDB-A03AD2100D57}" type="presOf" srcId="{5145938C-4934-471E-8954-79915506E2C6}" destId="{459AFC97-74EB-4E88-8670-ABFDF0A8DF5F}" srcOrd="0" destOrd="0" presId="urn:microsoft.com/office/officeart/2005/8/layout/cycle2"/>
    <dgm:cxn modelId="{FC31759A-8629-49E4-8EAE-9057A12EB136}" type="presOf" srcId="{CFC49390-A478-4678-B387-A253A2DD56F4}" destId="{65A225D7-9789-480E-BB8D-AC06F56BB323}" srcOrd="0" destOrd="0" presId="urn:microsoft.com/office/officeart/2005/8/layout/cycle2"/>
    <dgm:cxn modelId="{FBD6D13B-D573-4214-946B-D4C26DBA6E3B}" srcId="{CFC49390-A478-4678-B387-A253A2DD56F4}" destId="{BECE863D-7090-4E89-9C81-A296A96DE096}" srcOrd="6" destOrd="0" parTransId="{4CFE15FA-3881-4CC1-9EAE-2851177FDBE3}" sibTransId="{92662CF8-469F-473D-9846-B076C7B9F1B8}"/>
    <dgm:cxn modelId="{E40C97D1-78C3-40CA-B06D-21352A37074A}" type="presOf" srcId="{1476BA9D-18B5-475A-9852-05AF0C5D7A1D}" destId="{337FF38B-4D50-4485-A17C-7E359808D58D}" srcOrd="0" destOrd="0" presId="urn:microsoft.com/office/officeart/2005/8/layout/cycle2"/>
    <dgm:cxn modelId="{A494A4E2-088D-4912-B5FC-3ECDBC28184A}" type="presOf" srcId="{AA83277E-72FD-4980-B032-F9A1F5D9FF28}" destId="{53D4EF04-28E6-451F-A5A6-C89577D1133D}" srcOrd="1" destOrd="0" presId="urn:microsoft.com/office/officeart/2005/8/layout/cycle2"/>
    <dgm:cxn modelId="{0E95D2F6-2DD9-402D-8A86-D48C7445568F}" type="presOf" srcId="{1476BA9D-18B5-475A-9852-05AF0C5D7A1D}" destId="{D46324A8-9BF4-4305-B0E1-99DD96115626}" srcOrd="1" destOrd="0" presId="urn:microsoft.com/office/officeart/2005/8/layout/cycle2"/>
    <dgm:cxn modelId="{683EEDD4-364E-4979-9E03-4EDDE94C20B7}" type="presOf" srcId="{167DAC3C-78B5-4485-8B33-C413A55FD14E}" destId="{419615F5-D44D-4DAA-B1C2-955BA6BAD7B9}" srcOrd="1" destOrd="0" presId="urn:microsoft.com/office/officeart/2005/8/layout/cycle2"/>
    <dgm:cxn modelId="{CEF7ED7A-FE1E-482F-8C59-ACA42724F7DF}" type="presOf" srcId="{A8C6CBEE-DDA6-43C1-8A61-80CE8D657674}" destId="{7CEED31C-4A6F-4CF5-B600-7FFC17542B87}" srcOrd="1" destOrd="0" presId="urn:microsoft.com/office/officeart/2005/8/layout/cycle2"/>
    <dgm:cxn modelId="{8A928C88-07AE-46C1-8809-EA8969A1D833}" srcId="{CFC49390-A478-4678-B387-A253A2DD56F4}" destId="{C5ECDCBA-C666-4255-8714-ECA87413F622}" srcOrd="4" destOrd="0" parTransId="{236BA6A1-BBDB-4042-8753-7FA29E1B30DA}" sibTransId="{9B75427A-991D-405B-93DA-12C1954AF4D3}"/>
    <dgm:cxn modelId="{9A6E7D0C-E96B-43F7-A77B-342742D9A271}" type="presOf" srcId="{516D008C-E76A-4F41-BD4F-1DB90FA5E8D6}" destId="{325004AC-F0D9-4FA5-B43B-827FA53F9B7D}" srcOrd="0" destOrd="0" presId="urn:microsoft.com/office/officeart/2005/8/layout/cycle2"/>
    <dgm:cxn modelId="{D36F14FB-2614-45C7-B4C3-7F822A79F28F}" type="presParOf" srcId="{65A225D7-9789-480E-BB8D-AC06F56BB323}" destId="{E499C076-C231-4382-9B24-957BD0ADC141}" srcOrd="0" destOrd="0" presId="urn:microsoft.com/office/officeart/2005/8/layout/cycle2"/>
    <dgm:cxn modelId="{3E0B58F3-DFB5-46C9-AE51-461346B32B19}" type="presParOf" srcId="{65A225D7-9789-480E-BB8D-AC06F56BB323}" destId="{57BE8383-F815-4178-A1A7-D57882E0D46C}" srcOrd="1" destOrd="0" presId="urn:microsoft.com/office/officeart/2005/8/layout/cycle2"/>
    <dgm:cxn modelId="{562299CA-2386-4D8B-B029-2B810C1E765C}" type="presParOf" srcId="{57BE8383-F815-4178-A1A7-D57882E0D46C}" destId="{419615F5-D44D-4DAA-B1C2-955BA6BAD7B9}" srcOrd="0" destOrd="0" presId="urn:microsoft.com/office/officeart/2005/8/layout/cycle2"/>
    <dgm:cxn modelId="{592C7BD0-69E9-4DE0-9CC3-38AF19DE81CC}" type="presParOf" srcId="{65A225D7-9789-480E-BB8D-AC06F56BB323}" destId="{325004AC-F0D9-4FA5-B43B-827FA53F9B7D}" srcOrd="2" destOrd="0" presId="urn:microsoft.com/office/officeart/2005/8/layout/cycle2"/>
    <dgm:cxn modelId="{DAB21D69-8E55-48C1-A7D5-5A470759F6C4}" type="presParOf" srcId="{65A225D7-9789-480E-BB8D-AC06F56BB323}" destId="{832B7F9E-72ED-420C-93EA-FBF4E4DA6DBB}" srcOrd="3" destOrd="0" presId="urn:microsoft.com/office/officeart/2005/8/layout/cycle2"/>
    <dgm:cxn modelId="{30E7D8FA-BF71-4E79-BA0A-631739C97C86}" type="presParOf" srcId="{832B7F9E-72ED-420C-93EA-FBF4E4DA6DBB}" destId="{5F2EEAD0-70DB-4304-9E9E-3C1FD9A8D644}" srcOrd="0" destOrd="0" presId="urn:microsoft.com/office/officeart/2005/8/layout/cycle2"/>
    <dgm:cxn modelId="{148FBE83-7F66-4258-B557-C14E677870FB}" type="presParOf" srcId="{65A225D7-9789-480E-BB8D-AC06F56BB323}" destId="{18EA0928-D463-4FF9-BB60-6D208C7FBCAB}" srcOrd="4" destOrd="0" presId="urn:microsoft.com/office/officeart/2005/8/layout/cycle2"/>
    <dgm:cxn modelId="{24C8AAAB-23F1-4E01-B33F-9E7C605384E8}" type="presParOf" srcId="{65A225D7-9789-480E-BB8D-AC06F56BB323}" destId="{6635F41E-CC56-4C29-BC63-55FFD739A96D}" srcOrd="5" destOrd="0" presId="urn:microsoft.com/office/officeart/2005/8/layout/cycle2"/>
    <dgm:cxn modelId="{E38D25F3-6F3B-4465-B2EE-95F4C6E310D9}" type="presParOf" srcId="{6635F41E-CC56-4C29-BC63-55FFD739A96D}" destId="{53D4EF04-28E6-451F-A5A6-C89577D1133D}" srcOrd="0" destOrd="0" presId="urn:microsoft.com/office/officeart/2005/8/layout/cycle2"/>
    <dgm:cxn modelId="{C4FC29B1-6035-43A8-A330-B2BA2F2ADAAF}" type="presParOf" srcId="{65A225D7-9789-480E-BB8D-AC06F56BB323}" destId="{C56A2148-ABE8-4E56-BDB1-34B7FDEBC57D}" srcOrd="6" destOrd="0" presId="urn:microsoft.com/office/officeart/2005/8/layout/cycle2"/>
    <dgm:cxn modelId="{EABA2C1F-DD79-4E03-95F0-5E4447435965}" type="presParOf" srcId="{65A225D7-9789-480E-BB8D-AC06F56BB323}" destId="{543F5985-0544-4183-AAA0-162C924CD686}" srcOrd="7" destOrd="0" presId="urn:microsoft.com/office/officeart/2005/8/layout/cycle2"/>
    <dgm:cxn modelId="{2A4D79E5-D522-496B-AE3B-800618BD425B}" type="presParOf" srcId="{543F5985-0544-4183-AAA0-162C924CD686}" destId="{22FDC2AA-094C-4859-8BF4-9435A1435CBE}" srcOrd="0" destOrd="0" presId="urn:microsoft.com/office/officeart/2005/8/layout/cycle2"/>
    <dgm:cxn modelId="{674B8EFB-B3F7-4F8E-989A-826ECEACB24B}" type="presParOf" srcId="{65A225D7-9789-480E-BB8D-AC06F56BB323}" destId="{DE2134CF-2D7E-4BCB-B6AE-5685F111A4EB}" srcOrd="8" destOrd="0" presId="urn:microsoft.com/office/officeart/2005/8/layout/cycle2"/>
    <dgm:cxn modelId="{9305330E-4895-4C2D-B368-5450BA3B5DCE}" type="presParOf" srcId="{65A225D7-9789-480E-BB8D-AC06F56BB323}" destId="{D33CE16E-CE15-4E67-BCCD-4D58264CCCCD}" srcOrd="9" destOrd="0" presId="urn:microsoft.com/office/officeart/2005/8/layout/cycle2"/>
    <dgm:cxn modelId="{E2FA4373-1D12-448B-86EA-2CFC8728F2DE}" type="presParOf" srcId="{D33CE16E-CE15-4E67-BCCD-4D58264CCCCD}" destId="{ABC414F2-723E-4534-9F9A-0882B270002A}" srcOrd="0" destOrd="0" presId="urn:microsoft.com/office/officeart/2005/8/layout/cycle2"/>
    <dgm:cxn modelId="{90EAFD81-A0AF-4CB3-AB84-B32065ABBF45}" type="presParOf" srcId="{65A225D7-9789-480E-BB8D-AC06F56BB323}" destId="{BD183272-B9C4-4977-8D0F-5D73EE11BCC4}" srcOrd="10" destOrd="0" presId="urn:microsoft.com/office/officeart/2005/8/layout/cycle2"/>
    <dgm:cxn modelId="{880A9881-AA32-4BFF-B5EA-77C0ED03915E}" type="presParOf" srcId="{65A225D7-9789-480E-BB8D-AC06F56BB323}" destId="{1E0BEDE5-A52E-4690-BA40-DAE985CA75CB}" srcOrd="11" destOrd="0" presId="urn:microsoft.com/office/officeart/2005/8/layout/cycle2"/>
    <dgm:cxn modelId="{4054028D-EF7C-4DB1-B4F6-D5B6765D99B5}" type="presParOf" srcId="{1E0BEDE5-A52E-4690-BA40-DAE985CA75CB}" destId="{4F57DF6B-7D60-4B99-AE02-A787E6D472B9}" srcOrd="0" destOrd="0" presId="urn:microsoft.com/office/officeart/2005/8/layout/cycle2"/>
    <dgm:cxn modelId="{9E27C73E-D0C9-45C2-98E2-DF7B479AE2E3}" type="presParOf" srcId="{65A225D7-9789-480E-BB8D-AC06F56BB323}" destId="{86A52D7B-1B19-436B-805C-EC84EB3CC834}" srcOrd="12" destOrd="0" presId="urn:microsoft.com/office/officeart/2005/8/layout/cycle2"/>
    <dgm:cxn modelId="{E8526CBC-47B2-41A5-9747-2E167149071C}" type="presParOf" srcId="{65A225D7-9789-480E-BB8D-AC06F56BB323}" destId="{FB0F9ACF-52C5-421F-BE36-4F8AC806B397}" srcOrd="13" destOrd="0" presId="urn:microsoft.com/office/officeart/2005/8/layout/cycle2"/>
    <dgm:cxn modelId="{E7809880-D449-4C03-A6F1-57C5258646CA}" type="presParOf" srcId="{FB0F9ACF-52C5-421F-BE36-4F8AC806B397}" destId="{3E32920E-A142-4379-98C2-6AC537C75B6C}" srcOrd="0" destOrd="0" presId="urn:microsoft.com/office/officeart/2005/8/layout/cycle2"/>
    <dgm:cxn modelId="{C0B1A6B0-7F33-4A0F-A3D0-34BAC6E05C5C}" type="presParOf" srcId="{65A225D7-9789-480E-BB8D-AC06F56BB323}" destId="{18549798-2A9D-4DC1-B74B-0E49CBD9ADCC}" srcOrd="14" destOrd="0" presId="urn:microsoft.com/office/officeart/2005/8/layout/cycle2"/>
    <dgm:cxn modelId="{C2925ABF-247C-4036-9C03-7717A9F421C0}" type="presParOf" srcId="{65A225D7-9789-480E-BB8D-AC06F56BB323}" destId="{337FF38B-4D50-4485-A17C-7E359808D58D}" srcOrd="15" destOrd="0" presId="urn:microsoft.com/office/officeart/2005/8/layout/cycle2"/>
    <dgm:cxn modelId="{16A2E229-F300-4ADD-A16B-598537ECBC84}" type="presParOf" srcId="{337FF38B-4D50-4485-A17C-7E359808D58D}" destId="{D46324A8-9BF4-4305-B0E1-99DD96115626}" srcOrd="0" destOrd="0" presId="urn:microsoft.com/office/officeart/2005/8/layout/cycle2"/>
    <dgm:cxn modelId="{A54DF2CA-5354-48CA-BA61-23593B833874}" type="presParOf" srcId="{65A225D7-9789-480E-BB8D-AC06F56BB323}" destId="{C05FB16F-D3F9-4AAE-9AA9-8F552773A484}" srcOrd="16" destOrd="0" presId="urn:microsoft.com/office/officeart/2005/8/layout/cycle2"/>
    <dgm:cxn modelId="{09DC00BF-65BB-4391-A8B7-7FF18967194F}" type="presParOf" srcId="{65A225D7-9789-480E-BB8D-AC06F56BB323}" destId="{433726E4-8B7B-4C3E-91BF-627A80EA0576}" srcOrd="17" destOrd="0" presId="urn:microsoft.com/office/officeart/2005/8/layout/cycle2"/>
    <dgm:cxn modelId="{838E834C-CAAB-4864-9F77-25183832FF8D}" type="presParOf" srcId="{433726E4-8B7B-4C3E-91BF-627A80EA0576}" destId="{7CEED31C-4A6F-4CF5-B600-7FFC17542B87}" srcOrd="0" destOrd="0" presId="urn:microsoft.com/office/officeart/2005/8/layout/cycle2"/>
    <dgm:cxn modelId="{2BDE36DA-55FE-412A-97DB-D090DFE0B5AF}" type="presParOf" srcId="{65A225D7-9789-480E-BB8D-AC06F56BB323}" destId="{459AFC97-74EB-4E88-8670-ABFDF0A8DF5F}" srcOrd="18" destOrd="0" presId="urn:microsoft.com/office/officeart/2005/8/layout/cycle2"/>
    <dgm:cxn modelId="{A6291704-D40B-45D8-9A0E-2526D0996F6B}" type="presParOf" srcId="{65A225D7-9789-480E-BB8D-AC06F56BB323}" destId="{382FBB38-3F53-44C6-B7CE-A68FC57C716E}" srcOrd="19" destOrd="0" presId="urn:microsoft.com/office/officeart/2005/8/layout/cycle2"/>
    <dgm:cxn modelId="{0AD0A330-5E9A-4E72-A747-13F303024050}" type="presParOf" srcId="{382FBB38-3F53-44C6-B7CE-A68FC57C716E}" destId="{3D338F53-810D-4E56-9804-EBB15FAF569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C076-C231-4382-9B24-957BD0ADC141}">
      <dsp:nvSpPr>
        <dsp:cNvPr id="0" name=""/>
        <dsp:cNvSpPr/>
      </dsp:nvSpPr>
      <dsp:spPr>
        <a:xfrm>
          <a:off x="3728535" y="1365"/>
          <a:ext cx="772529" cy="7725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Pathology</a:t>
          </a:r>
        </a:p>
      </dsp:txBody>
      <dsp:txXfrm>
        <a:off x="3841669" y="114499"/>
        <a:ext cx="546261" cy="546261"/>
      </dsp:txXfrm>
    </dsp:sp>
    <dsp:sp modelId="{57BE8383-F815-4178-A1A7-D57882E0D46C}">
      <dsp:nvSpPr>
        <dsp:cNvPr id="0" name=""/>
        <dsp:cNvSpPr/>
      </dsp:nvSpPr>
      <dsp:spPr>
        <a:xfrm rot="1080000">
          <a:off x="4558015" y="434554"/>
          <a:ext cx="204845" cy="2607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559519" y="477205"/>
        <a:ext cx="143392" cy="156436"/>
      </dsp:txXfrm>
    </dsp:sp>
    <dsp:sp modelId="{325004AC-F0D9-4FA5-B43B-827FA53F9B7D}">
      <dsp:nvSpPr>
        <dsp:cNvPr id="0" name=""/>
        <dsp:cNvSpPr/>
      </dsp:nvSpPr>
      <dsp:spPr>
        <a:xfrm>
          <a:off x="4830839" y="359525"/>
          <a:ext cx="772529" cy="7725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Radiology</a:t>
          </a:r>
        </a:p>
      </dsp:txBody>
      <dsp:txXfrm>
        <a:off x="4943973" y="472659"/>
        <a:ext cx="546261" cy="546261"/>
      </dsp:txXfrm>
    </dsp:sp>
    <dsp:sp modelId="{832B7F9E-72ED-420C-93EA-FBF4E4DA6DBB}">
      <dsp:nvSpPr>
        <dsp:cNvPr id="0" name=""/>
        <dsp:cNvSpPr/>
      </dsp:nvSpPr>
      <dsp:spPr>
        <a:xfrm rot="3240000">
          <a:off x="5451903" y="1079573"/>
          <a:ext cx="204845" cy="2607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464569" y="1106861"/>
        <a:ext cx="143392" cy="156436"/>
      </dsp:txXfrm>
    </dsp:sp>
    <dsp:sp modelId="{18EA0928-D463-4FF9-BB60-6D208C7FBCAB}">
      <dsp:nvSpPr>
        <dsp:cNvPr id="0" name=""/>
        <dsp:cNvSpPr/>
      </dsp:nvSpPr>
      <dsp:spPr>
        <a:xfrm>
          <a:off x="5512100" y="1297201"/>
          <a:ext cx="772529" cy="7725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Surgery</a:t>
          </a:r>
        </a:p>
      </dsp:txBody>
      <dsp:txXfrm>
        <a:off x="5625234" y="1410335"/>
        <a:ext cx="546261" cy="546261"/>
      </dsp:txXfrm>
    </dsp:sp>
    <dsp:sp modelId="{6635F41E-CC56-4C29-BC63-55FFD739A96D}">
      <dsp:nvSpPr>
        <dsp:cNvPr id="0" name=""/>
        <dsp:cNvSpPr/>
      </dsp:nvSpPr>
      <dsp:spPr>
        <a:xfrm rot="5400000">
          <a:off x="5795942" y="2126819"/>
          <a:ext cx="204845" cy="2607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826669" y="2148239"/>
        <a:ext cx="143392" cy="156436"/>
      </dsp:txXfrm>
    </dsp:sp>
    <dsp:sp modelId="{C56A2148-ABE8-4E56-BDB1-34B7FDEBC57D}">
      <dsp:nvSpPr>
        <dsp:cNvPr id="0" name=""/>
        <dsp:cNvSpPr/>
      </dsp:nvSpPr>
      <dsp:spPr>
        <a:xfrm>
          <a:off x="5512100" y="2456232"/>
          <a:ext cx="772529" cy="7725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Medical Oncology</a:t>
          </a:r>
        </a:p>
      </dsp:txBody>
      <dsp:txXfrm>
        <a:off x="5625234" y="2569366"/>
        <a:ext cx="546261" cy="546261"/>
      </dsp:txXfrm>
    </dsp:sp>
    <dsp:sp modelId="{543F5985-0544-4183-AAA0-162C924CD686}">
      <dsp:nvSpPr>
        <dsp:cNvPr id="0" name=""/>
        <dsp:cNvSpPr/>
      </dsp:nvSpPr>
      <dsp:spPr>
        <a:xfrm rot="7560000">
          <a:off x="5458719" y="3176280"/>
          <a:ext cx="204845" cy="2607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5507506" y="3203568"/>
        <a:ext cx="143392" cy="156436"/>
      </dsp:txXfrm>
    </dsp:sp>
    <dsp:sp modelId="{DE2134CF-2D7E-4BCB-B6AE-5685F111A4EB}">
      <dsp:nvSpPr>
        <dsp:cNvPr id="0" name=""/>
        <dsp:cNvSpPr/>
      </dsp:nvSpPr>
      <dsp:spPr>
        <a:xfrm>
          <a:off x="4830839" y="3393907"/>
          <a:ext cx="772529" cy="7725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Radiation Oncology</a:t>
          </a:r>
        </a:p>
      </dsp:txBody>
      <dsp:txXfrm>
        <a:off x="4943973" y="3507041"/>
        <a:ext cx="546261" cy="546261"/>
      </dsp:txXfrm>
    </dsp:sp>
    <dsp:sp modelId="{D33CE16E-CE15-4E67-BCCD-4D58264CCCCD}">
      <dsp:nvSpPr>
        <dsp:cNvPr id="0" name=""/>
        <dsp:cNvSpPr/>
      </dsp:nvSpPr>
      <dsp:spPr>
        <a:xfrm rot="9720000">
          <a:off x="4569042" y="3827096"/>
          <a:ext cx="204845" cy="2607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4628991" y="3869747"/>
        <a:ext cx="143392" cy="156436"/>
      </dsp:txXfrm>
    </dsp:sp>
    <dsp:sp modelId="{BD183272-B9C4-4977-8D0F-5D73EE11BCC4}">
      <dsp:nvSpPr>
        <dsp:cNvPr id="0" name=""/>
        <dsp:cNvSpPr/>
      </dsp:nvSpPr>
      <dsp:spPr>
        <a:xfrm>
          <a:off x="3728535" y="3752068"/>
          <a:ext cx="772529" cy="7725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Clinical Research</a:t>
          </a:r>
        </a:p>
      </dsp:txBody>
      <dsp:txXfrm>
        <a:off x="3841669" y="3865202"/>
        <a:ext cx="546261" cy="546261"/>
      </dsp:txXfrm>
    </dsp:sp>
    <dsp:sp modelId="{1E0BEDE5-A52E-4690-BA40-DAE985CA75CB}">
      <dsp:nvSpPr>
        <dsp:cNvPr id="0" name=""/>
        <dsp:cNvSpPr/>
      </dsp:nvSpPr>
      <dsp:spPr>
        <a:xfrm rot="11880000">
          <a:off x="3466738" y="3830679"/>
          <a:ext cx="204845" cy="2607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3526687" y="3892320"/>
        <a:ext cx="143392" cy="156436"/>
      </dsp:txXfrm>
    </dsp:sp>
    <dsp:sp modelId="{86A52D7B-1B19-436B-805C-EC84EB3CC834}">
      <dsp:nvSpPr>
        <dsp:cNvPr id="0" name=""/>
        <dsp:cNvSpPr/>
      </dsp:nvSpPr>
      <dsp:spPr>
        <a:xfrm>
          <a:off x="2626231" y="3393907"/>
          <a:ext cx="772529" cy="7725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Cancer Registry</a:t>
          </a:r>
        </a:p>
      </dsp:txBody>
      <dsp:txXfrm>
        <a:off x="2739365" y="3507041"/>
        <a:ext cx="546261" cy="546261"/>
      </dsp:txXfrm>
    </dsp:sp>
    <dsp:sp modelId="{FB0F9ACF-52C5-421F-BE36-4F8AC806B397}">
      <dsp:nvSpPr>
        <dsp:cNvPr id="0" name=""/>
        <dsp:cNvSpPr/>
      </dsp:nvSpPr>
      <dsp:spPr>
        <a:xfrm rot="14040000">
          <a:off x="2572850" y="3185660"/>
          <a:ext cx="204845" cy="2607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621637" y="3262664"/>
        <a:ext cx="143392" cy="156436"/>
      </dsp:txXfrm>
    </dsp:sp>
    <dsp:sp modelId="{18549798-2A9D-4DC1-B74B-0E49CBD9ADCC}">
      <dsp:nvSpPr>
        <dsp:cNvPr id="0" name=""/>
        <dsp:cNvSpPr/>
      </dsp:nvSpPr>
      <dsp:spPr>
        <a:xfrm>
          <a:off x="1944970" y="2456232"/>
          <a:ext cx="772529" cy="7725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Genetics</a:t>
          </a:r>
        </a:p>
      </dsp:txBody>
      <dsp:txXfrm>
        <a:off x="2058104" y="2569366"/>
        <a:ext cx="546261" cy="546261"/>
      </dsp:txXfrm>
    </dsp:sp>
    <dsp:sp modelId="{337FF38B-4D50-4485-A17C-7E359808D58D}">
      <dsp:nvSpPr>
        <dsp:cNvPr id="0" name=""/>
        <dsp:cNvSpPr/>
      </dsp:nvSpPr>
      <dsp:spPr>
        <a:xfrm rot="16200000">
          <a:off x="2228811" y="2138414"/>
          <a:ext cx="204845" cy="2607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259538" y="2221287"/>
        <a:ext cx="143392" cy="156436"/>
      </dsp:txXfrm>
    </dsp:sp>
    <dsp:sp modelId="{C05FB16F-D3F9-4AAE-9AA9-8F552773A484}">
      <dsp:nvSpPr>
        <dsp:cNvPr id="0" name=""/>
        <dsp:cNvSpPr/>
      </dsp:nvSpPr>
      <dsp:spPr>
        <a:xfrm>
          <a:off x="1944970" y="1297201"/>
          <a:ext cx="772529" cy="7725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Nurse Navigator</a:t>
          </a:r>
        </a:p>
      </dsp:txBody>
      <dsp:txXfrm>
        <a:off x="2058104" y="1410335"/>
        <a:ext cx="546261" cy="546261"/>
      </dsp:txXfrm>
    </dsp:sp>
    <dsp:sp modelId="{433726E4-8B7B-4C3E-91BF-627A80EA0576}">
      <dsp:nvSpPr>
        <dsp:cNvPr id="0" name=""/>
        <dsp:cNvSpPr/>
      </dsp:nvSpPr>
      <dsp:spPr>
        <a:xfrm rot="18360000">
          <a:off x="2566034" y="1088954"/>
          <a:ext cx="204845" cy="2607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578700" y="1165958"/>
        <a:ext cx="143392" cy="156436"/>
      </dsp:txXfrm>
    </dsp:sp>
    <dsp:sp modelId="{459AFC97-74EB-4E88-8670-ABFDF0A8DF5F}">
      <dsp:nvSpPr>
        <dsp:cNvPr id="0" name=""/>
        <dsp:cNvSpPr/>
      </dsp:nvSpPr>
      <dsp:spPr>
        <a:xfrm>
          <a:off x="2626231" y="359525"/>
          <a:ext cx="772529" cy="7725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a:t>Others</a:t>
          </a:r>
        </a:p>
      </dsp:txBody>
      <dsp:txXfrm>
        <a:off x="2739365" y="472659"/>
        <a:ext cx="546261" cy="546261"/>
      </dsp:txXfrm>
    </dsp:sp>
    <dsp:sp modelId="{382FBB38-3F53-44C6-B7CE-A68FC57C716E}">
      <dsp:nvSpPr>
        <dsp:cNvPr id="0" name=""/>
        <dsp:cNvSpPr/>
      </dsp:nvSpPr>
      <dsp:spPr>
        <a:xfrm rot="20520000">
          <a:off x="3455711" y="438137"/>
          <a:ext cx="204845" cy="2607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457215" y="499778"/>
        <a:ext cx="143392" cy="15643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42250-CDA9-4817-B007-DA009BE183BB}"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727E-30E2-4241-AC11-17A4D33957DF}" type="slidenum">
              <a:rPr lang="en-US" smtClean="0"/>
              <a:t>‹#›</a:t>
            </a:fld>
            <a:endParaRPr lang="en-US"/>
          </a:p>
        </p:txBody>
      </p:sp>
    </p:spTree>
    <p:extLst>
      <p:ext uri="{BB962C8B-B14F-4D97-AF65-F5344CB8AC3E}">
        <p14:creationId xmlns:p14="http://schemas.microsoft.com/office/powerpoint/2010/main" val="250121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This</a:t>
            </a:r>
            <a:r>
              <a:rPr lang="en-US" baseline="0" dirty="0"/>
              <a:t> presentation,</a:t>
            </a:r>
            <a:r>
              <a:rPr lang="en-US" dirty="0"/>
              <a:t> “Cancer Conference,” is sponsored by the National Cancer Registrars Association Education Foundation.  </a:t>
            </a:r>
          </a:p>
          <a:p>
            <a:endParaRPr lang="en-US" dirty="0"/>
          </a:p>
          <a:p>
            <a:endParaRPr lang="en-US"/>
          </a:p>
          <a:p>
            <a:endParaRPr lang="en-US"/>
          </a:p>
        </p:txBody>
      </p:sp>
      <p:sp>
        <p:nvSpPr>
          <p:cNvPr id="4" name="Slide Number Placeholder 3"/>
          <p:cNvSpPr>
            <a:spLocks noGrp="1"/>
          </p:cNvSpPr>
          <p:nvPr>
            <p:ph type="sldNum" sz="quarter" idx="10"/>
          </p:nvPr>
        </p:nvSpPr>
        <p:spPr/>
        <p:txBody>
          <a:bodyPr/>
          <a:lstStyle/>
          <a:p>
            <a:fld id="{8DE0727E-30E2-4241-AC11-17A4D33957DF}" type="slidenum">
              <a:rPr lang="en-US" smtClean="0"/>
              <a:t>1</a:t>
            </a:fld>
            <a:endParaRPr lang="en-US"/>
          </a:p>
        </p:txBody>
      </p:sp>
    </p:spTree>
    <p:extLst>
      <p:ext uri="{BB962C8B-B14F-4D97-AF65-F5344CB8AC3E}">
        <p14:creationId xmlns:p14="http://schemas.microsoft.com/office/powerpoint/2010/main" val="260389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baseline="0" dirty="0"/>
              <a:t>a hospital has multiple facilities or clinics, it may conduct a virtual </a:t>
            </a:r>
            <a:r>
              <a:rPr lang="en-US" dirty="0"/>
              <a:t>cancer conference </a:t>
            </a:r>
            <a:r>
              <a:rPr lang="en-US" baseline="0" dirty="0"/>
              <a:t>via conference calls, web conferences, and/or video conferences.</a:t>
            </a:r>
            <a:r>
              <a:rPr lang="en-US" dirty="0"/>
              <a:t> </a:t>
            </a:r>
            <a:r>
              <a:rPr lang="en-US" baseline="0" dirty="0"/>
              <a:t> </a:t>
            </a:r>
            <a:endParaRPr lang="en-US"/>
          </a:p>
          <a:p>
            <a:r>
              <a:rPr lang="en-US" baseline="0" dirty="0"/>
              <a:t>A virtual Cancer Conference can be a key educational tool for networks, small facilities, and clinics.</a:t>
            </a:r>
            <a:r>
              <a:rPr lang="en-US" dirty="0"/>
              <a:t>  </a:t>
            </a:r>
            <a:endParaRPr lang="en-US" dirty="0">
              <a:cs typeface="Calibri"/>
            </a:endParaRPr>
          </a:p>
          <a:p>
            <a:endParaRPr lang="en-US" baseline="0" dirty="0"/>
          </a:p>
          <a:p>
            <a:r>
              <a:rPr lang="en-US" baseline="0" dirty="0"/>
              <a:t>With Internet access to software like GoToMeeting</a:t>
            </a:r>
            <a:r>
              <a:rPr lang="en-US" dirty="0"/>
              <a:t>, WebEx and Zoom,</a:t>
            </a:r>
            <a:r>
              <a:rPr lang="en-US" baseline="0" dirty="0"/>
              <a:t> arrangements can be easily made </a:t>
            </a:r>
            <a:r>
              <a:rPr lang="en-US" dirty="0"/>
              <a:t>to hold</a:t>
            </a:r>
            <a:r>
              <a:rPr lang="en-US" baseline="0" dirty="0"/>
              <a:t> virtual Cancer Conferences.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10</a:t>
            </a:fld>
            <a:endParaRPr lang="en-US"/>
          </a:p>
        </p:txBody>
      </p:sp>
    </p:spTree>
    <p:extLst>
      <p:ext uri="{BB962C8B-B14F-4D97-AF65-F5344CB8AC3E}">
        <p14:creationId xmlns:p14="http://schemas.microsoft.com/office/powerpoint/2010/main" val="272462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A Cancer Conference or Tumor Board is a</a:t>
            </a:r>
            <a:r>
              <a:rPr lang="en-US" baseline="0" dirty="0"/>
              <a:t> multidisciplinary discussion focused on current diagnoses and treatment standards to determine the best possible treatment plan for </a:t>
            </a:r>
            <a:r>
              <a:rPr lang="en-US" dirty="0"/>
              <a:t>a</a:t>
            </a:r>
            <a:r>
              <a:rPr lang="en-US" baseline="0" dirty="0"/>
              <a:t> patient.</a:t>
            </a:r>
            <a:r>
              <a:rPr lang="en-US" dirty="0"/>
              <a:t> </a:t>
            </a:r>
          </a:p>
          <a:p>
            <a:pPr defTabSz="940643">
              <a:defRPr/>
            </a:pPr>
            <a:endParaRPr lang="en-US" dirty="0"/>
          </a:p>
          <a:p>
            <a:pPr defTabSz="940643">
              <a:defRPr/>
            </a:pPr>
            <a:r>
              <a:rPr lang="en-US" dirty="0"/>
              <a:t>The benefit</a:t>
            </a:r>
            <a:r>
              <a:rPr lang="en-US" baseline="0" dirty="0"/>
              <a:t> of a Cancer Conference is to improve overall management of patient care.</a:t>
            </a:r>
          </a:p>
          <a:p>
            <a:pPr defTabSz="940643">
              <a:defRPr/>
            </a:pPr>
            <a:endParaRPr lang="en-US" baseline="0" dirty="0"/>
          </a:p>
          <a:p>
            <a:pPr defTabSz="940643">
              <a:defRPr/>
            </a:pPr>
            <a:r>
              <a:rPr lang="en-US" dirty="0"/>
              <a:t>There are specific physician</a:t>
            </a:r>
            <a:r>
              <a:rPr lang="en-US" baseline="0" dirty="0"/>
              <a:t> disciplines </a:t>
            </a:r>
            <a:r>
              <a:rPr lang="en-US" dirty="0"/>
              <a:t>that are</a:t>
            </a:r>
            <a:r>
              <a:rPr lang="en-US" baseline="0" dirty="0"/>
              <a:t> required to attend a</a:t>
            </a:r>
            <a:r>
              <a:rPr lang="en-US" dirty="0"/>
              <a:t> certain</a:t>
            </a:r>
            <a:r>
              <a:rPr lang="en-US" baseline="0" dirty="0"/>
              <a:t> percentage of meetings.</a:t>
            </a:r>
            <a:endParaRPr lang="en-US" baseline="0" dirty="0">
              <a:cs typeface="Calibri"/>
            </a:endParaRPr>
          </a:p>
          <a:p>
            <a:pPr defTabSz="940643">
              <a:defRPr/>
            </a:pPr>
            <a:endParaRPr lang="en-US" baseline="0" dirty="0"/>
          </a:p>
          <a:p>
            <a:pPr defTabSz="940643">
              <a:defRPr/>
            </a:pPr>
            <a:r>
              <a:rPr lang="en-US" baseline="0" dirty="0"/>
              <a:t>The cancer registrar is a key component of Cancer Conferences, preparing the information needed for the meeting and recording the required</a:t>
            </a:r>
            <a:r>
              <a:rPr lang="en-US" dirty="0"/>
              <a:t> </a:t>
            </a:r>
            <a:r>
              <a:rPr lang="en-US" dirty="0" err="1"/>
              <a:t>CoC</a:t>
            </a:r>
            <a:r>
              <a:rPr lang="en-US" baseline="0" dirty="0"/>
              <a:t> documentation.</a:t>
            </a:r>
            <a:endParaRPr lang="en-US" baseline="0" dirty="0">
              <a:cs typeface="Calibri"/>
            </a:endParaRPr>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11</a:t>
            </a:fld>
            <a:endParaRPr lang="en-US"/>
          </a:p>
        </p:txBody>
      </p:sp>
    </p:spTree>
    <p:extLst>
      <p:ext uri="{BB962C8B-B14F-4D97-AF65-F5344CB8AC3E}">
        <p14:creationId xmlns:p14="http://schemas.microsoft.com/office/powerpoint/2010/main" val="49695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This presentation is</a:t>
            </a:r>
            <a:r>
              <a:rPr lang="en-US" sz="1200" kern="1200" dirty="0">
                <a:solidFill>
                  <a:schemeClr val="tx1"/>
                </a:solidFill>
                <a:effectLst/>
                <a:latin typeface="+mn-lt"/>
                <a:ea typeface="+mn-ea"/>
                <a:cs typeface="+mn-cs"/>
              </a:rPr>
              <a:t>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a:p>
          <a:p>
            <a:endParaRPr lang="en-US"/>
          </a:p>
        </p:txBody>
      </p:sp>
      <p:sp>
        <p:nvSpPr>
          <p:cNvPr id="4" name="Slide Number Placeholder 3"/>
          <p:cNvSpPr>
            <a:spLocks noGrp="1"/>
          </p:cNvSpPr>
          <p:nvPr>
            <p:ph type="sldNum" sz="quarter" idx="10"/>
          </p:nvPr>
        </p:nvSpPr>
        <p:spPr/>
        <p:txBody>
          <a:bodyPr/>
          <a:lstStyle/>
          <a:p>
            <a:fld id="{8DE0727E-30E2-4241-AC11-17A4D33957DF}" type="slidenum">
              <a:rPr lang="en-US" smtClean="0"/>
              <a:t>12</a:t>
            </a:fld>
            <a:endParaRPr lang="en-US"/>
          </a:p>
        </p:txBody>
      </p:sp>
    </p:spTree>
    <p:extLst>
      <p:ext uri="{BB962C8B-B14F-4D97-AF65-F5344CB8AC3E}">
        <p14:creationId xmlns:p14="http://schemas.microsoft.com/office/powerpoint/2010/main" val="7261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 we will discuss the</a:t>
            </a:r>
            <a:r>
              <a:rPr lang="en-US" baseline="0" dirty="0"/>
              <a:t> purpose and benefits of </a:t>
            </a:r>
            <a:r>
              <a:rPr lang="en-US" dirty="0"/>
              <a:t>having </a:t>
            </a:r>
            <a:r>
              <a:rPr lang="en-US" baseline="0" dirty="0"/>
              <a:t>Cancer Conferences, </a:t>
            </a:r>
            <a:r>
              <a:rPr lang="en-US" dirty="0"/>
              <a:t>identify the </a:t>
            </a:r>
            <a:r>
              <a:rPr lang="en-US" dirty="0" err="1"/>
              <a:t>CoC</a:t>
            </a:r>
            <a:r>
              <a:rPr lang="en-US" dirty="0"/>
              <a:t> Cancer Conference requirements</a:t>
            </a:r>
            <a:r>
              <a:rPr lang="en-US" baseline="0" dirty="0"/>
              <a:t>, and</a:t>
            </a:r>
            <a:r>
              <a:rPr lang="en-US" dirty="0"/>
              <a:t> explain the Cancer Conference Coordinator's and the cancer registrar’s role in these requirements</a:t>
            </a:r>
            <a:r>
              <a:rPr lang="en-US" baseline="0" dirty="0"/>
              <a:t>.</a:t>
            </a:r>
            <a:r>
              <a:rPr lang="en-US" dirty="0"/>
              <a:t> </a:t>
            </a:r>
            <a:endParaRPr lang="en-US" dirty="0">
              <a:cs typeface="Calibri"/>
            </a:endParaRPr>
          </a:p>
          <a:p>
            <a:pPr>
              <a:defRPr/>
            </a:pPr>
            <a:r>
              <a:rPr lang="en-US" dirty="0"/>
              <a:t>You will</a:t>
            </a:r>
            <a:r>
              <a:rPr lang="en-US" baseline="0" dirty="0"/>
              <a:t> also </a:t>
            </a:r>
            <a:r>
              <a:rPr lang="en-US" dirty="0"/>
              <a:t>be able to </a:t>
            </a:r>
            <a:r>
              <a:rPr lang="en-US" baseline="0" dirty="0"/>
              <a:t>watch a few minutes of a Cancer Conference in action.</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2</a:t>
            </a:fld>
            <a:endParaRPr lang="en-US"/>
          </a:p>
        </p:txBody>
      </p:sp>
    </p:spTree>
    <p:extLst>
      <p:ext uri="{BB962C8B-B14F-4D97-AF65-F5344CB8AC3E}">
        <p14:creationId xmlns:p14="http://schemas.microsoft.com/office/powerpoint/2010/main" val="12839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The National Cancer Institute defines a Cancer Conference or Tumor Board as "a treatment planning approach in which a number of doctors who are experts in different specialties review and discuss the medical condition and treatment options of a patient.”</a:t>
            </a:r>
          </a:p>
          <a:p>
            <a:pPr defTabSz="940643">
              <a:defRPr/>
            </a:pPr>
            <a:endParaRPr lang="en-US" dirty="0"/>
          </a:p>
          <a:p>
            <a:pPr defTabSz="940643">
              <a:defRPr/>
            </a:pPr>
            <a:r>
              <a:rPr lang="en-US" dirty="0"/>
              <a:t>A Cancer Conference provides the opportunity to have a</a:t>
            </a:r>
            <a:r>
              <a:rPr lang="en-US" baseline="0" dirty="0"/>
              <a:t> multidisciplinary discussion about current diagnoses and treatment standards, with patients’ well-being and care as the primary focus. </a:t>
            </a:r>
            <a:endParaRPr lang="en-US" dirty="0"/>
          </a:p>
          <a:p>
            <a:pPr defTabSz="940643">
              <a:defRPr/>
            </a:pPr>
            <a:r>
              <a:rPr lang="en-US" baseline="0" dirty="0"/>
              <a:t>The goal of the discussion is to determine the best possible treatment plan for the patient. </a:t>
            </a:r>
            <a:endParaRPr lang="en-US" dirty="0"/>
          </a:p>
          <a:p>
            <a:pPr defTabSz="940643">
              <a:defRPr/>
            </a:pPr>
            <a:r>
              <a:rPr lang="en-US" baseline="0" dirty="0"/>
              <a:t>Cancer Conference meetings also provide ongoing education for physicians and ancillary staff.</a:t>
            </a:r>
            <a:endParaRPr lang="en-US" dirty="0">
              <a:cs typeface="Calibri"/>
            </a:endParaRPr>
          </a:p>
          <a:p>
            <a:pPr defTabSz="940643">
              <a:defRPr/>
            </a:pPr>
            <a:endParaRPr lang="en-US" dirty="0"/>
          </a:p>
          <a:p>
            <a:pPr defTabSz="940643">
              <a:defRPr/>
            </a:pPr>
            <a:r>
              <a:rPr lang="en-US" dirty="0"/>
              <a:t>The benefits</a:t>
            </a:r>
            <a:r>
              <a:rPr lang="en-US" baseline="0" dirty="0"/>
              <a:t> of </a:t>
            </a:r>
            <a:r>
              <a:rPr lang="en-US" dirty="0"/>
              <a:t>holding </a:t>
            </a:r>
            <a:r>
              <a:rPr lang="en-US" baseline="0" dirty="0"/>
              <a:t>Cancer </a:t>
            </a:r>
            <a:r>
              <a:rPr lang="en-US" dirty="0"/>
              <a:t>Conferences are</a:t>
            </a:r>
            <a:r>
              <a:rPr lang="en-US" baseline="0" dirty="0"/>
              <a:t> an overall improvement in the management of patient care</a:t>
            </a:r>
            <a:r>
              <a:rPr lang="en-US" dirty="0"/>
              <a:t> and identifying opportunities within the program to improve cancer patient care</a:t>
            </a:r>
            <a:r>
              <a:rPr lang="en-US" baseline="0" dirty="0"/>
              <a:t>.</a:t>
            </a:r>
            <a:endParaRPr lang="en-US" baseline="0" dirty="0">
              <a:cs typeface="Calibri"/>
            </a:endParaRPr>
          </a:p>
        </p:txBody>
      </p:sp>
      <p:sp>
        <p:nvSpPr>
          <p:cNvPr id="4" name="Slide Number Placeholder 3"/>
          <p:cNvSpPr>
            <a:spLocks noGrp="1"/>
          </p:cNvSpPr>
          <p:nvPr>
            <p:ph type="sldNum" sz="quarter" idx="10"/>
          </p:nvPr>
        </p:nvSpPr>
        <p:spPr/>
        <p:txBody>
          <a:bodyPr/>
          <a:lstStyle/>
          <a:p>
            <a:fld id="{8DE0727E-30E2-4241-AC11-17A4D33957DF}" type="slidenum">
              <a:rPr lang="en-US" smtClean="0"/>
              <a:t>3</a:t>
            </a:fld>
            <a:endParaRPr lang="en-US"/>
          </a:p>
        </p:txBody>
      </p:sp>
    </p:spTree>
    <p:extLst>
      <p:ext uri="{BB962C8B-B14F-4D97-AF65-F5344CB8AC3E}">
        <p14:creationId xmlns:p14="http://schemas.microsoft.com/office/powerpoint/2010/main" val="166695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 Conference meetings </a:t>
            </a:r>
            <a:r>
              <a:rPr lang="en-US" baseline="0" dirty="0"/>
              <a:t>center around actual patient case scenarios. For each patient case, members present and discuss</a:t>
            </a:r>
            <a:r>
              <a:rPr lang="en-US" dirty="0">
                <a:cs typeface="Calibri"/>
              </a:rPr>
              <a:t>:</a:t>
            </a:r>
            <a:endParaRPr lang="en-US" baseline="0" dirty="0"/>
          </a:p>
          <a:p>
            <a:pPr marL="171450" indent="-171450">
              <a:buFont typeface="Arial"/>
              <a:buChar char="•"/>
              <a:defRPr/>
            </a:pPr>
            <a:r>
              <a:rPr lang="en-US" dirty="0"/>
              <a:t>the patient's history</a:t>
            </a:r>
            <a:r>
              <a:rPr lang="en-US" baseline="0" dirty="0"/>
              <a:t> of illness</a:t>
            </a:r>
            <a:endParaRPr lang="en-US" baseline="0" dirty="0">
              <a:cs typeface="Calibri"/>
            </a:endParaRPr>
          </a:p>
          <a:p>
            <a:pPr marL="171450" indent="-171450">
              <a:buFont typeface="Arial"/>
              <a:buChar char="•"/>
              <a:defRPr/>
            </a:pPr>
            <a:r>
              <a:rPr lang="en-US" dirty="0"/>
              <a:t>radiologic imaging</a:t>
            </a:r>
            <a:r>
              <a:rPr lang="en-US" baseline="0" dirty="0"/>
              <a:t> studies, pathology slides, and lab results</a:t>
            </a:r>
            <a:endParaRPr lang="en-US" baseline="0" dirty="0">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cancer stage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prognostic factors related to that site of cancer</a:t>
            </a:r>
          </a:p>
          <a:p>
            <a:pPr marL="171450" indent="-171450">
              <a:buFont typeface="Arial"/>
              <a:buChar char="•"/>
              <a:defRPr/>
            </a:pPr>
            <a:r>
              <a:rPr lang="en-US" baseline="0" dirty="0"/>
              <a:t>possible treatments</a:t>
            </a:r>
            <a:endParaRPr lang="en-US" dirty="0">
              <a:cs typeface="Calibri"/>
            </a:endParaRPr>
          </a:p>
          <a:p>
            <a:pPr marL="171450" indent="-171450">
              <a:buFont typeface="Arial"/>
              <a:buChar char="•"/>
              <a:defRPr/>
            </a:pPr>
            <a:r>
              <a:rPr lang="en-US" dirty="0"/>
              <a:t>evidence-based national treatment guidelines</a:t>
            </a:r>
            <a:endParaRPr lang="en-US" dirty="0">
              <a:cs typeface="Calibri"/>
            </a:endParaRPr>
          </a:p>
          <a:p>
            <a:pPr marL="171450" indent="-171450">
              <a:buFont typeface="Arial"/>
              <a:buChar char="•"/>
              <a:defRPr/>
            </a:pPr>
            <a:r>
              <a:rPr lang="en-US" baseline="0" dirty="0"/>
              <a:t>clinical trial </a:t>
            </a:r>
            <a:r>
              <a:rPr lang="en-US" dirty="0"/>
              <a:t>eligibility</a:t>
            </a:r>
            <a:r>
              <a:rPr lang="en-US" dirty="0">
                <a:cs typeface="Calibri"/>
              </a:rPr>
              <a:t> and</a:t>
            </a:r>
          </a:p>
          <a:p>
            <a:pPr marL="171450" indent="-171450">
              <a:buFont typeface="Arial"/>
              <a:buChar char="•"/>
              <a:defRPr/>
            </a:pPr>
            <a:r>
              <a:rPr lang="en-US" dirty="0">
                <a:cs typeface="Calibri"/>
              </a:rPr>
              <a:t>possible</a:t>
            </a:r>
            <a:r>
              <a:rPr lang="en-US" baseline="0" dirty="0"/>
              <a:t> referrals to other services such as </a:t>
            </a:r>
            <a:r>
              <a:rPr lang="en-US" dirty="0"/>
              <a:t>rehab</a:t>
            </a:r>
            <a:r>
              <a:rPr lang="en-US" baseline="0" dirty="0"/>
              <a:t>, palliative care, genetics, psychosocial services, or hospice are also discussed.</a:t>
            </a:r>
            <a:r>
              <a:rPr lang="en-US" dirty="0"/>
              <a:t> </a:t>
            </a:r>
            <a:r>
              <a:rPr lang="en-US" baseline="0" dirty="0"/>
              <a:t> </a:t>
            </a:r>
            <a:endParaRPr lang="en-US" dirty="0"/>
          </a:p>
          <a:p>
            <a:pPr marL="171450" indent="-171450">
              <a:buFont typeface="Arial"/>
              <a:buChar char="•"/>
              <a:defRPr/>
            </a:pPr>
            <a:endParaRPr lang="en-US" dirty="0"/>
          </a:p>
          <a:p>
            <a:pPr>
              <a:defRPr/>
            </a:pPr>
            <a:r>
              <a:rPr lang="en-US" baseline="0" dirty="0"/>
              <a:t>The discussion is open to all present.</a:t>
            </a:r>
            <a:r>
              <a:rPr lang="en-US" dirty="0"/>
              <a:t>  </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4</a:t>
            </a:fld>
            <a:endParaRPr lang="en-US"/>
          </a:p>
        </p:txBody>
      </p:sp>
    </p:spTree>
    <p:extLst>
      <p:ext uri="{BB962C8B-B14F-4D97-AF65-F5344CB8AC3E}">
        <p14:creationId xmlns:p14="http://schemas.microsoft.com/office/powerpoint/2010/main" val="114753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cancer registrar</a:t>
            </a:r>
            <a:r>
              <a:rPr lang="en-US" baseline="0" dirty="0"/>
              <a:t> has a major role in Cancer Conferences, as many may coordinate case presentations and meeting arrangements. </a:t>
            </a:r>
            <a:endParaRPr lang="en-US" dirty="0"/>
          </a:p>
          <a:p>
            <a:pPr>
              <a:defRPr/>
            </a:pPr>
            <a:r>
              <a:rPr lang="en-US" baseline="0" dirty="0"/>
              <a:t>They also ensure that cancer references, manuals, and treatment guidelines are available to meeting participants. </a:t>
            </a:r>
            <a:endParaRPr lang="en-US" dirty="0"/>
          </a:p>
          <a:p>
            <a:pPr>
              <a:defRPr/>
            </a:pPr>
            <a:r>
              <a:rPr lang="en-US" baseline="0" dirty="0"/>
              <a:t>This </a:t>
            </a:r>
            <a:r>
              <a:rPr lang="en-US" dirty="0"/>
              <a:t>may </a:t>
            </a:r>
            <a:r>
              <a:rPr lang="en-US" baseline="0" dirty="0"/>
              <a:t>include </a:t>
            </a:r>
            <a:r>
              <a:rPr lang="en-US" dirty="0"/>
              <a:t>guidelines established by</a:t>
            </a:r>
            <a:r>
              <a:rPr lang="en-US" baseline="0" dirty="0"/>
              <a:t> </a:t>
            </a:r>
            <a:r>
              <a:rPr lang="en-US" dirty="0"/>
              <a:t>the </a:t>
            </a:r>
            <a:r>
              <a:rPr lang="en-US" baseline="0" dirty="0"/>
              <a:t>National Comprehensive Cancer Network, American Society of Clinical Oncology, or American College of Radiation Oncology, to name a few.</a:t>
            </a: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Cancer registrars must record specific information to meet Commission on </a:t>
            </a:r>
            <a:r>
              <a:rPr lang="en-US" dirty="0"/>
              <a:t>Cancer's cancer conference standards</a:t>
            </a:r>
            <a:r>
              <a:rPr lang="en-US" baseline="0" dirty="0"/>
              <a:t>.</a:t>
            </a:r>
            <a:endParaRPr lang="en-US" baseline="0" dirty="0">
              <a:cs typeface="Calibri"/>
            </a:endParaRPr>
          </a:p>
          <a:p>
            <a:pPr>
              <a:defRPr/>
            </a:pPr>
            <a:r>
              <a:rPr lang="en-US" baseline="0" dirty="0"/>
              <a:t>This </a:t>
            </a:r>
            <a:r>
              <a:rPr lang="en-US" dirty="0"/>
              <a:t>usually consists of a cancer conference grid or grids that consists of</a:t>
            </a:r>
            <a:r>
              <a:rPr lang="en-US" baseline="0" dirty="0"/>
              <a:t>:</a:t>
            </a:r>
            <a:endParaRPr lang="en-US" baseline="0" dirty="0">
              <a:cs typeface="Calibri"/>
            </a:endParaRPr>
          </a:p>
          <a:p>
            <a:pPr marL="171450" indent="-171450">
              <a:buFont typeface="Arial" pitchFamily="34" charset="0"/>
              <a:buChar char="•"/>
              <a:defRPr/>
            </a:pPr>
            <a:r>
              <a:rPr lang="en-US" dirty="0"/>
              <a:t>The </a:t>
            </a:r>
            <a:r>
              <a:rPr lang="en-US" dirty="0">
                <a:cs typeface="Calibri"/>
              </a:rPr>
              <a:t>presenting physician and cancer site</a:t>
            </a:r>
            <a:endParaRPr lang="en-US" baseline="0" dirty="0">
              <a:cs typeface="Calibri"/>
            </a:endParaRPr>
          </a:p>
          <a:p>
            <a:pPr marL="171450" indent="-171450">
              <a:buFont typeface="Arial" pitchFamily="34" charset="0"/>
              <a:buChar char="•"/>
              <a:defRPr/>
            </a:pPr>
            <a:r>
              <a:rPr lang="en-US" dirty="0">
                <a:cs typeface="Calibri"/>
              </a:rPr>
              <a:t>The percentage of prospective case presentations.  Prospective cases include: </a:t>
            </a:r>
          </a:p>
          <a:p>
            <a:pPr marL="628650" lvl="1" indent="-171450">
              <a:buFont typeface="Arial" pitchFamily="34" charset="0"/>
              <a:buChar char="•"/>
              <a:defRPr/>
            </a:pPr>
            <a:r>
              <a:rPr lang="en-US" dirty="0">
                <a:cs typeface="Calibri"/>
              </a:rPr>
              <a:t>newly diagnosed patients that have not had treatment initiated, </a:t>
            </a:r>
          </a:p>
          <a:p>
            <a:pPr marL="628650" lvl="1" indent="-171450">
              <a:buFont typeface="Arial" pitchFamily="34" charset="0"/>
              <a:buChar char="•"/>
              <a:defRPr/>
            </a:pPr>
            <a:r>
              <a:rPr lang="en-US" dirty="0">
                <a:cs typeface="Calibri"/>
              </a:rPr>
              <a:t>newly diagnosed patients that treatment has been initiated, but discussion of additional treatment is needed and </a:t>
            </a:r>
          </a:p>
          <a:p>
            <a:pPr marL="628650" lvl="1" indent="-171450">
              <a:buFont typeface="Arial" pitchFamily="34" charset="0"/>
              <a:buChar char="•"/>
              <a:defRPr/>
            </a:pPr>
            <a:r>
              <a:rPr lang="en-US" dirty="0">
                <a:cs typeface="Calibri"/>
              </a:rPr>
              <a:t>previously diagnosed patients where first course of treatment has been completed, but discussion of treatment for recurrence or cancer progression is needed.</a:t>
            </a:r>
            <a:endParaRPr lang="en-US" dirty="0"/>
          </a:p>
          <a:p>
            <a:pPr marL="171450" indent="-171450">
              <a:buFont typeface="Arial" pitchFamily="34" charset="0"/>
              <a:buChar char="•"/>
              <a:defRPr/>
            </a:pPr>
            <a:r>
              <a:rPr lang="en-US" dirty="0"/>
              <a:t>Cancer registrars must also maintain documentation</a:t>
            </a:r>
            <a:r>
              <a:rPr lang="en-US" baseline="0" dirty="0"/>
              <a:t> of</a:t>
            </a:r>
            <a:r>
              <a:rPr lang="en-US" dirty="0"/>
              <a:t> the AJCC</a:t>
            </a:r>
            <a:r>
              <a:rPr lang="en-US" baseline="0" dirty="0"/>
              <a:t> cancer stage, prognostic</a:t>
            </a:r>
            <a:r>
              <a:rPr lang="en-US" dirty="0"/>
              <a:t> indicators</a:t>
            </a:r>
            <a:r>
              <a:rPr lang="en-US" baseline="0" dirty="0"/>
              <a:t>, treatment</a:t>
            </a:r>
            <a:r>
              <a:rPr lang="en-US" dirty="0"/>
              <a:t> planning and use of evidence-based national</a:t>
            </a:r>
            <a:r>
              <a:rPr lang="en-US" baseline="0" dirty="0"/>
              <a:t> </a:t>
            </a:r>
            <a:r>
              <a:rPr lang="en-US" dirty="0"/>
              <a:t>guidelines</a:t>
            </a:r>
            <a:r>
              <a:rPr lang="en-US" dirty="0">
                <a:cs typeface="Calibri"/>
              </a:rPr>
              <a:t> for applicable cases</a:t>
            </a:r>
          </a:p>
          <a:p>
            <a:pPr marL="171450" indent="-171450">
              <a:buFont typeface="Arial" pitchFamily="34" charset="0"/>
              <a:buChar char="•"/>
              <a:defRPr/>
            </a:pPr>
            <a:r>
              <a:rPr lang="en-US" dirty="0"/>
              <a:t>If a patient is eligible for a clinical</a:t>
            </a:r>
            <a:r>
              <a:rPr lang="en-US" baseline="0" dirty="0"/>
              <a:t> trial</a:t>
            </a:r>
            <a:r>
              <a:rPr lang="en-US" dirty="0"/>
              <a:t> or trials </a:t>
            </a:r>
            <a:r>
              <a:rPr lang="en-US" dirty="0">
                <a:cs typeface="Calibri"/>
              </a:rPr>
              <a:t>and</a:t>
            </a:r>
            <a:endParaRPr lang="en-US" baseline="0" dirty="0">
              <a:cs typeface="Calibri"/>
            </a:endParaRPr>
          </a:p>
          <a:p>
            <a:pPr marL="171450" indent="-171450">
              <a:buFont typeface="Arial" pitchFamily="34" charset="0"/>
              <a:buChar char="•"/>
              <a:defRPr/>
            </a:pPr>
            <a:r>
              <a:rPr lang="en-US" dirty="0">
                <a:cs typeface="Calibri"/>
              </a:rPr>
              <a:t>An attendance record of each discipline that participated in the meeting</a:t>
            </a:r>
            <a:endParaRPr lang="en-US" baseline="0" dirty="0">
              <a:cs typeface="Calibri"/>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fld id="{8DE0727E-30E2-4241-AC11-17A4D33957DF}" type="slidenum">
              <a:rPr lang="en-US" smtClean="0"/>
              <a:t>5</a:t>
            </a:fld>
            <a:endParaRPr lang="en-US"/>
          </a:p>
        </p:txBody>
      </p:sp>
    </p:spTree>
    <p:extLst>
      <p:ext uri="{BB962C8B-B14F-4D97-AF65-F5344CB8AC3E}">
        <p14:creationId xmlns:p14="http://schemas.microsoft.com/office/powerpoint/2010/main" val="9047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The Cancer Conference Coordinator is appointed each calendar year and is a required member of the Cancer Committee.</a:t>
            </a:r>
          </a:p>
          <a:p>
            <a:pPr>
              <a:defRPr/>
            </a:pPr>
            <a:r>
              <a:rPr lang="en-US" dirty="0">
                <a:cs typeface="Calibri"/>
              </a:rPr>
              <a:t>The Cancer Conference Coordinator is responsible for monitoring the Cancer Conference activity.</a:t>
            </a:r>
          </a:p>
          <a:p>
            <a:pPr>
              <a:defRPr/>
            </a:pPr>
            <a:r>
              <a:rPr lang="en-US" dirty="0">
                <a:cs typeface="Calibri"/>
              </a:rPr>
              <a:t>He or she will report findings to the Cancer Committee at least annually and recommend corrective action if activity falls below the annual goal or requirements.</a:t>
            </a:r>
          </a:p>
          <a:p>
            <a:pPr>
              <a:defRPr/>
            </a:pPr>
            <a:r>
              <a:rPr lang="en-US" dirty="0">
                <a:cs typeface="Calibri"/>
              </a:rPr>
              <a:t>A Cancer Registrar can be appointed to fulfill the Cancer Conference Coordinator role.</a:t>
            </a:r>
          </a:p>
        </p:txBody>
      </p:sp>
      <p:sp>
        <p:nvSpPr>
          <p:cNvPr id="4" name="Slide Number Placeholder 3"/>
          <p:cNvSpPr>
            <a:spLocks noGrp="1"/>
          </p:cNvSpPr>
          <p:nvPr>
            <p:ph type="sldNum" sz="quarter" idx="10"/>
          </p:nvPr>
        </p:nvSpPr>
        <p:spPr/>
        <p:txBody>
          <a:bodyPr/>
          <a:lstStyle/>
          <a:p>
            <a:fld id="{8DE0727E-30E2-4241-AC11-17A4D33957DF}" type="slidenum">
              <a:rPr lang="en-US" smtClean="0"/>
              <a:t>6</a:t>
            </a:fld>
            <a:endParaRPr lang="en-US"/>
          </a:p>
        </p:txBody>
      </p:sp>
    </p:spTree>
    <p:extLst>
      <p:ext uri="{BB962C8B-B14F-4D97-AF65-F5344CB8AC3E}">
        <p14:creationId xmlns:p14="http://schemas.microsoft.com/office/powerpoint/2010/main" val="227133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Many healthcare professionals can participate in </a:t>
            </a:r>
            <a:r>
              <a:rPr lang="en-US" baseline="0" dirty="0"/>
              <a:t>Cancer </a:t>
            </a:r>
            <a:r>
              <a:rPr lang="en-US" dirty="0"/>
              <a:t>Conferences; however, many</a:t>
            </a:r>
            <a:r>
              <a:rPr lang="en-US" baseline="0" dirty="0"/>
              <a:t> </a:t>
            </a:r>
            <a:r>
              <a:rPr lang="en-US" dirty="0"/>
              <a:t>of these professionals</a:t>
            </a:r>
            <a:r>
              <a:rPr lang="en-US" baseline="0" dirty="0"/>
              <a:t> are required</a:t>
            </a:r>
            <a:r>
              <a:rPr lang="en-US" dirty="0"/>
              <a:t> by the </a:t>
            </a:r>
            <a:r>
              <a:rPr lang="en-US" dirty="0" err="1"/>
              <a:t>CoC</a:t>
            </a:r>
            <a:r>
              <a:rPr lang="en-US" baseline="0" dirty="0"/>
              <a:t> to attend a certain </a:t>
            </a:r>
            <a:r>
              <a:rPr lang="en-US" dirty="0"/>
              <a:t>percentage </a:t>
            </a:r>
            <a:r>
              <a:rPr lang="en-US" baseline="0" dirty="0"/>
              <a:t>of meetings.</a:t>
            </a:r>
            <a:r>
              <a:rPr lang="en-US" dirty="0"/>
              <a:t>  </a:t>
            </a:r>
          </a:p>
          <a:p>
            <a:pPr>
              <a:defRPr/>
            </a:pPr>
            <a:r>
              <a:rPr lang="en-US" dirty="0"/>
              <a:t>These required professionals</a:t>
            </a:r>
            <a:r>
              <a:rPr lang="en-US" baseline="0" dirty="0"/>
              <a:t> </a:t>
            </a:r>
            <a:r>
              <a:rPr lang="en-US" dirty="0"/>
              <a:t>include </a:t>
            </a:r>
            <a:r>
              <a:rPr lang="en-US" baseline="0" dirty="0"/>
              <a:t>physicians from the following disciplines: pathology, radiology, surgery, medical oncology, and radiation oncology.</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7</a:t>
            </a:fld>
            <a:endParaRPr lang="en-US"/>
          </a:p>
        </p:txBody>
      </p:sp>
    </p:spTree>
    <p:extLst>
      <p:ext uri="{BB962C8B-B14F-4D97-AF65-F5344CB8AC3E}">
        <p14:creationId xmlns:p14="http://schemas.microsoft.com/office/powerpoint/2010/main" val="288083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t>
            </a:r>
            <a:r>
              <a:rPr lang="en-US" dirty="0"/>
              <a:t>several different</a:t>
            </a:r>
            <a:r>
              <a:rPr lang="en-US" baseline="0" dirty="0"/>
              <a:t> types of Cancer </a:t>
            </a:r>
            <a:r>
              <a:rPr lang="en-US" dirty="0"/>
              <a:t>Conferences that a facility can offer</a:t>
            </a:r>
            <a:r>
              <a:rPr lang="en-US" baseline="0" dirty="0"/>
              <a:t>:</a:t>
            </a:r>
          </a:p>
          <a:p>
            <a:endParaRPr lang="en-US" dirty="0"/>
          </a:p>
          <a:p>
            <a:r>
              <a:rPr lang="en-US" dirty="0"/>
              <a:t>Facility-wide, or “General,” conferences are open to all cancer types being discussed.  For example, one Cancer Conference meeting could include a melanoma case, a colon case and a lung case.</a:t>
            </a:r>
            <a:endParaRPr lang="en-US" dirty="0">
              <a:cs typeface="Calibri"/>
            </a:endParaRPr>
          </a:p>
          <a:p>
            <a:endParaRPr lang="en-US" dirty="0"/>
          </a:p>
          <a:p>
            <a:r>
              <a:rPr lang="en-US" dirty="0"/>
              <a:t>Departmental conferences focus on specialty departments such as GYN, GI, or Head and Neck.</a:t>
            </a:r>
          </a:p>
          <a:p>
            <a:endParaRPr lang="en-US" dirty="0"/>
          </a:p>
          <a:p>
            <a:r>
              <a:rPr lang="en-US" dirty="0"/>
              <a:t>Site-specific conferences only review one site, such as</a:t>
            </a:r>
            <a:r>
              <a:rPr lang="en-US" baseline="0" dirty="0"/>
              <a:t> breast or lung cancer</a:t>
            </a:r>
            <a:r>
              <a:rPr lang="en-US" dirty="0"/>
              <a:t>.</a:t>
            </a:r>
          </a:p>
        </p:txBody>
      </p:sp>
      <p:sp>
        <p:nvSpPr>
          <p:cNvPr id="4" name="Slide Number Placeholder 3"/>
          <p:cNvSpPr>
            <a:spLocks noGrp="1"/>
          </p:cNvSpPr>
          <p:nvPr>
            <p:ph type="sldNum" sz="quarter" idx="10"/>
          </p:nvPr>
        </p:nvSpPr>
        <p:spPr/>
        <p:txBody>
          <a:bodyPr/>
          <a:lstStyle/>
          <a:p>
            <a:fld id="{8DE0727E-30E2-4241-AC11-17A4D33957DF}" type="slidenum">
              <a:rPr lang="en-US" smtClean="0"/>
              <a:t>8</a:t>
            </a:fld>
            <a:endParaRPr lang="en-US"/>
          </a:p>
        </p:txBody>
      </p:sp>
    </p:spTree>
    <p:extLst>
      <p:ext uri="{BB962C8B-B14F-4D97-AF65-F5344CB8AC3E}">
        <p14:creationId xmlns:p14="http://schemas.microsoft.com/office/powerpoint/2010/main" val="233995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Seeing an actual Cancer Conference in session really demonstrates its benefits. </a:t>
            </a:r>
            <a:r>
              <a:rPr lang="en-US" dirty="0"/>
              <a:t>Let's take a few minutes to view a recording </a:t>
            </a:r>
            <a:r>
              <a:rPr lang="en-US" baseline="0" dirty="0"/>
              <a:t>of </a:t>
            </a:r>
            <a:r>
              <a:rPr lang="en-US" dirty="0"/>
              <a:t>a</a:t>
            </a:r>
            <a:r>
              <a:rPr lang="en-US" baseline="0" dirty="0"/>
              <a:t> </a:t>
            </a:r>
            <a:r>
              <a:rPr lang="en-US" dirty="0"/>
              <a:t>Cancer Conference</a:t>
            </a:r>
            <a:r>
              <a:rPr lang="en-US" baseline="0" dirty="0"/>
              <a:t> at Torrance Memorial Medical Center in Torrance, California.</a:t>
            </a:r>
            <a:r>
              <a:rPr lang="en-US" dirty="0"/>
              <a:t> </a:t>
            </a:r>
            <a:endParaRPr lang="en-US" baseline="0" dirty="0"/>
          </a:p>
          <a:p>
            <a:r>
              <a:rPr lang="en-US" baseline="0" dirty="0"/>
              <a:t>----------  </a:t>
            </a:r>
          </a:p>
          <a:p>
            <a:r>
              <a:rPr lang="en-US" baseline="0" dirty="0"/>
              <a:t>Now </a:t>
            </a:r>
            <a:r>
              <a:rPr lang="en-US" dirty="0"/>
              <a:t>you have </a:t>
            </a:r>
            <a:r>
              <a:rPr lang="en-US" baseline="0" dirty="0"/>
              <a:t>seen how physicians share their knowledge on the </a:t>
            </a:r>
            <a:r>
              <a:rPr lang="en-US" dirty="0"/>
              <a:t>diagnostic</a:t>
            </a:r>
            <a:r>
              <a:rPr lang="en-US" baseline="0" dirty="0"/>
              <a:t> findings</a:t>
            </a:r>
            <a:r>
              <a:rPr lang="en-US" dirty="0"/>
              <a:t> and treatment options for cancer patients.  A special</a:t>
            </a:r>
            <a:r>
              <a:rPr lang="en-US" baseline="0" dirty="0"/>
              <a:t> thank you to facilities that have tools for educational needs like Torrance Memorial.</a:t>
            </a:r>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DE0727E-30E2-4241-AC11-17A4D33957DF}" type="slidenum">
              <a:rPr lang="en-US" smtClean="0"/>
              <a:t>9</a:t>
            </a:fld>
            <a:endParaRPr lang="en-US"/>
          </a:p>
        </p:txBody>
      </p:sp>
    </p:spTree>
    <p:extLst>
      <p:ext uri="{BB962C8B-B14F-4D97-AF65-F5344CB8AC3E}">
        <p14:creationId xmlns:p14="http://schemas.microsoft.com/office/powerpoint/2010/main" val="113512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98T0-BCoc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3616"/>
            <a:ext cx="8229600" cy="1143000"/>
          </a:xfrm>
        </p:spPr>
        <p:txBody>
          <a:bodyPr/>
          <a:lstStyle/>
          <a:p>
            <a:r>
              <a:rPr lang="en-US" dirty="0"/>
              <a:t>Virtual Cancer Conference</a:t>
            </a:r>
          </a:p>
        </p:txBody>
      </p:sp>
      <p:sp>
        <p:nvSpPr>
          <p:cNvPr id="3" name="Content Placeholder 2"/>
          <p:cNvSpPr>
            <a:spLocks noGrp="1"/>
          </p:cNvSpPr>
          <p:nvPr>
            <p:ph idx="1"/>
          </p:nvPr>
        </p:nvSpPr>
        <p:spPr>
          <a:xfrm>
            <a:off x="457200" y="2043289"/>
            <a:ext cx="8229600" cy="4082874"/>
          </a:xfrm>
        </p:spPr>
        <p:txBody>
          <a:bodyPr/>
          <a:lstStyle/>
          <a:p>
            <a:r>
              <a:rPr lang="en-US" dirty="0"/>
              <a:t>Conducted to reach out to other</a:t>
            </a:r>
          </a:p>
          <a:p>
            <a:pPr lvl="1"/>
            <a:r>
              <a:rPr lang="en-US" dirty="0"/>
              <a:t>Networks</a:t>
            </a:r>
          </a:p>
          <a:p>
            <a:pPr lvl="1"/>
            <a:r>
              <a:rPr lang="en-US" dirty="0"/>
              <a:t>Smaller or rural facilities</a:t>
            </a:r>
          </a:p>
          <a:p>
            <a:r>
              <a:rPr lang="en-US" dirty="0"/>
              <a:t>Equipment needs</a:t>
            </a:r>
          </a:p>
          <a:p>
            <a:pPr lvl="1"/>
            <a:r>
              <a:rPr lang="en-US" dirty="0"/>
              <a:t>Network access</a:t>
            </a:r>
          </a:p>
          <a:p>
            <a:pPr lvl="1"/>
            <a:r>
              <a:rPr lang="en-US" dirty="0"/>
              <a:t>Computer</a:t>
            </a:r>
          </a:p>
          <a:p>
            <a:r>
              <a:rPr lang="en-US" dirty="0" err="1"/>
              <a:t>GoToMeeting</a:t>
            </a:r>
            <a:endParaRPr lang="en-US" dirty="0"/>
          </a:p>
          <a:p>
            <a:pPr marL="0" indent="0">
              <a:buNone/>
            </a:pPr>
            <a:endParaRPr lang="en-US" dirty="0"/>
          </a:p>
        </p:txBody>
      </p:sp>
    </p:spTree>
    <p:extLst>
      <p:ext uri="{BB962C8B-B14F-4D97-AF65-F5344CB8AC3E}">
        <p14:creationId xmlns:p14="http://schemas.microsoft.com/office/powerpoint/2010/main" val="46406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6194"/>
            <a:ext cx="8229600" cy="1143000"/>
          </a:xfrm>
        </p:spPr>
        <p:txBody>
          <a:bodyPr/>
          <a:lstStyle/>
          <a:p>
            <a:r>
              <a:rPr lang="en-US" dirty="0"/>
              <a:t>Summary</a:t>
            </a:r>
          </a:p>
        </p:txBody>
      </p:sp>
      <p:sp>
        <p:nvSpPr>
          <p:cNvPr id="3" name="Content Placeholder 2"/>
          <p:cNvSpPr>
            <a:spLocks noGrp="1"/>
          </p:cNvSpPr>
          <p:nvPr>
            <p:ph idx="1"/>
          </p:nvPr>
        </p:nvSpPr>
        <p:spPr>
          <a:xfrm>
            <a:off x="457200" y="2032000"/>
            <a:ext cx="8229600" cy="4094163"/>
          </a:xfrm>
        </p:spPr>
        <p:txBody>
          <a:bodyPr/>
          <a:lstStyle/>
          <a:p>
            <a:r>
              <a:rPr lang="en-US" dirty="0"/>
              <a:t>Multidisciplinary discussion</a:t>
            </a:r>
          </a:p>
          <a:p>
            <a:r>
              <a:rPr lang="en-US" dirty="0"/>
              <a:t>Purpose is to determine best possible treatment for patient</a:t>
            </a:r>
          </a:p>
          <a:p>
            <a:r>
              <a:rPr lang="en-US" dirty="0"/>
              <a:t>Certain physician disciplines required to attend</a:t>
            </a:r>
          </a:p>
          <a:p>
            <a:r>
              <a:rPr lang="en-US" dirty="0"/>
              <a:t>Cancer registrars help prepare for meeting and document meeting activities</a:t>
            </a:r>
          </a:p>
          <a:p>
            <a:pPr marL="82296" indent="0">
              <a:buNone/>
            </a:pPr>
            <a:endParaRPr lang="en-US" dirty="0"/>
          </a:p>
          <a:p>
            <a:pPr marL="0" indent="0">
              <a:buNone/>
            </a:pPr>
            <a:endParaRPr lang="en-US" dirty="0"/>
          </a:p>
        </p:txBody>
      </p:sp>
    </p:spTree>
    <p:extLst>
      <p:ext uri="{BB962C8B-B14F-4D97-AF65-F5344CB8AC3E}">
        <p14:creationId xmlns:p14="http://schemas.microsoft.com/office/powerpoint/2010/main" val="289875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3615"/>
            <a:ext cx="8229600" cy="1143000"/>
          </a:xfrm>
        </p:spPr>
        <p:txBody>
          <a:bodyPr>
            <a:normAutofit/>
          </a:bodyPr>
          <a:lstStyle/>
          <a:p>
            <a:r>
              <a:rPr lang="en-US" dirty="0"/>
              <a:t>Thank You!</a:t>
            </a:r>
          </a:p>
        </p:txBody>
      </p:sp>
      <p:sp>
        <p:nvSpPr>
          <p:cNvPr id="3" name="Content Placeholder 2"/>
          <p:cNvSpPr>
            <a:spLocks noGrp="1"/>
          </p:cNvSpPr>
          <p:nvPr>
            <p:ph idx="1"/>
          </p:nvPr>
        </p:nvSpPr>
        <p:spPr>
          <a:xfrm>
            <a:off x="457200" y="2088444"/>
            <a:ext cx="8229600" cy="4037719"/>
          </a:xfrm>
        </p:spPr>
        <p:txBody>
          <a:bodyPr vert="horz" lIns="91440" tIns="45720" rIns="91440" bIns="45720" rtlCol="0" anchor="t">
            <a:normAutofit/>
          </a:bodyPr>
          <a:lstStyle/>
          <a:p>
            <a:pPr marL="365760" indent="-283210">
              <a:buFont typeface="Wingdings 2"/>
              <a:buChar char=""/>
              <a:defRPr/>
            </a:pPr>
            <a:r>
              <a:rPr lang="en-US" dirty="0"/>
              <a:t>NCRA Education Foundation</a:t>
            </a:r>
            <a:endParaRPr lang="en-US"/>
          </a:p>
          <a:p>
            <a:pPr marL="640080" lvl="1" indent="-237490">
              <a:buFont typeface="Verdana"/>
              <a:buChar char="◦"/>
              <a:defRPr/>
            </a:pPr>
            <a:r>
              <a:rPr lang="en-US" dirty="0">
                <a:hlinkClick r:id="rId4"/>
              </a:rPr>
              <a:t>www.ncraeducationfoundation.org</a:t>
            </a:r>
            <a:endParaRPr lang="en-US" dirty="0">
              <a:cs typeface="Calibri"/>
              <a:hlinkClick r:id="rId4"/>
            </a:endParaRPr>
          </a:p>
          <a:p>
            <a:pPr marL="365760" indent="-283210">
              <a:buFont typeface="Wingdings 2"/>
              <a:buChar char=""/>
              <a:defRPr/>
            </a:pPr>
            <a:r>
              <a:rPr lang="en-US" dirty="0"/>
              <a:t>NCRA</a:t>
            </a:r>
            <a:endParaRPr lang="en-US" dirty="0">
              <a:cs typeface="Calibri"/>
            </a:endParaRPr>
          </a:p>
          <a:p>
            <a:pPr marL="640080" lvl="1" indent="-237490">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30311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83"/>
            <a:ext cx="8229600" cy="1143000"/>
          </a:xfrm>
        </p:spPr>
        <p:txBody>
          <a:bodyPr/>
          <a:lstStyle/>
          <a:p>
            <a:r>
              <a:rPr lang="en-US" dirty="0"/>
              <a:t>Objectives</a:t>
            </a:r>
          </a:p>
        </p:txBody>
      </p:sp>
      <p:sp>
        <p:nvSpPr>
          <p:cNvPr id="3" name="Content Placeholder 2"/>
          <p:cNvSpPr>
            <a:spLocks noGrp="1"/>
          </p:cNvSpPr>
          <p:nvPr>
            <p:ph idx="1"/>
          </p:nvPr>
        </p:nvSpPr>
        <p:spPr>
          <a:xfrm>
            <a:off x="457200" y="2043289"/>
            <a:ext cx="8229600" cy="4082874"/>
          </a:xfrm>
        </p:spPr>
        <p:txBody>
          <a:bodyPr vert="horz" lIns="91440" tIns="45720" rIns="91440" bIns="45720" rtlCol="0" anchor="t">
            <a:normAutofit/>
          </a:bodyPr>
          <a:lstStyle/>
          <a:p>
            <a:r>
              <a:rPr lang="en-US" dirty="0"/>
              <a:t>Discuss the purpose and benefits of Cancer Conferences</a:t>
            </a:r>
          </a:p>
          <a:p>
            <a:r>
              <a:rPr lang="en-US" dirty="0"/>
              <a:t>Identify the </a:t>
            </a:r>
            <a:r>
              <a:rPr lang="en-US" dirty="0" err="1"/>
              <a:t>CoC</a:t>
            </a:r>
            <a:r>
              <a:rPr lang="en-US" dirty="0"/>
              <a:t> requirements</a:t>
            </a:r>
            <a:endParaRPr lang="en-US" dirty="0">
              <a:cs typeface="Calibri"/>
            </a:endParaRPr>
          </a:p>
          <a:p>
            <a:r>
              <a:rPr lang="en-US" dirty="0"/>
              <a:t>Explain the role</a:t>
            </a:r>
            <a:r>
              <a:rPr lang="en-US" dirty="0">
                <a:cs typeface="Calibri"/>
              </a:rPr>
              <a:t> of the:</a:t>
            </a:r>
          </a:p>
          <a:p>
            <a:pPr lvl="1"/>
            <a:r>
              <a:rPr lang="en-US" dirty="0">
                <a:cs typeface="Calibri"/>
              </a:rPr>
              <a:t>Cancer Registrar</a:t>
            </a:r>
          </a:p>
          <a:p>
            <a:pPr lvl="1"/>
            <a:r>
              <a:rPr lang="en-US" dirty="0"/>
              <a:t>Cancer Conference Coordinator</a:t>
            </a:r>
            <a:endParaRPr lang="en-US" dirty="0">
              <a:cs typeface="Calibri"/>
            </a:endParaRPr>
          </a:p>
          <a:p>
            <a:r>
              <a:rPr lang="en-US" dirty="0"/>
              <a:t>View a real Cancer Conference meeting</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2327"/>
            <a:ext cx="8229600" cy="1143000"/>
          </a:xfrm>
        </p:spPr>
        <p:txBody>
          <a:bodyPr/>
          <a:lstStyle/>
          <a:p>
            <a:r>
              <a:rPr lang="en-US" dirty="0"/>
              <a:t>Cancer Conference</a:t>
            </a:r>
          </a:p>
        </p:txBody>
      </p:sp>
      <p:sp>
        <p:nvSpPr>
          <p:cNvPr id="3" name="Content Placeholder 2"/>
          <p:cNvSpPr>
            <a:spLocks noGrp="1"/>
          </p:cNvSpPr>
          <p:nvPr>
            <p:ph idx="1"/>
          </p:nvPr>
        </p:nvSpPr>
        <p:spPr>
          <a:xfrm>
            <a:off x="457200" y="2054578"/>
            <a:ext cx="8229600" cy="4071585"/>
          </a:xfrm>
        </p:spPr>
        <p:txBody>
          <a:bodyPr vert="horz" lIns="91440" tIns="45720" rIns="91440" bIns="45720" rtlCol="0" anchor="t">
            <a:normAutofit fontScale="92500" lnSpcReduction="20000"/>
          </a:bodyPr>
          <a:lstStyle/>
          <a:p>
            <a:r>
              <a:rPr lang="en-US" dirty="0"/>
              <a:t>Purpose</a:t>
            </a:r>
          </a:p>
          <a:p>
            <a:pPr lvl="1"/>
            <a:r>
              <a:rPr lang="en-US" dirty="0"/>
              <a:t>Multidisciplinary discussion focused on current diagnoses and treatment planning</a:t>
            </a:r>
          </a:p>
          <a:p>
            <a:pPr lvl="1"/>
            <a:r>
              <a:rPr lang="en-US" dirty="0"/>
              <a:t>Provides consultative services to formulate best treatment plan for patient </a:t>
            </a:r>
          </a:p>
          <a:p>
            <a:pPr lvl="1"/>
            <a:r>
              <a:rPr lang="en-US" dirty="0"/>
              <a:t>Provides ongoing education to physicians and allied medical staff</a:t>
            </a:r>
          </a:p>
          <a:p>
            <a:r>
              <a:rPr lang="en-US" dirty="0"/>
              <a:t>Benefits</a:t>
            </a:r>
            <a:endParaRPr lang="en-US" dirty="0">
              <a:cs typeface="Calibri"/>
            </a:endParaRPr>
          </a:p>
          <a:p>
            <a:pPr lvl="1"/>
            <a:r>
              <a:rPr lang="en-US" dirty="0"/>
              <a:t>Improve overall management of patient care</a:t>
            </a:r>
          </a:p>
          <a:p>
            <a:pPr lvl="1"/>
            <a:r>
              <a:rPr lang="en-US" dirty="0"/>
              <a:t>Identify opportunities for improving patient care</a:t>
            </a:r>
            <a:endParaRPr lang="en-US" dirty="0">
              <a:cs typeface="Calibri"/>
            </a:endParaRPr>
          </a:p>
          <a:p>
            <a:pPr marL="0" indent="0">
              <a:buNone/>
            </a:pPr>
            <a:endParaRPr lang="en-US" dirty="0"/>
          </a:p>
        </p:txBody>
      </p:sp>
    </p:spTree>
    <p:extLst>
      <p:ext uri="{BB962C8B-B14F-4D97-AF65-F5344CB8AC3E}">
        <p14:creationId xmlns:p14="http://schemas.microsoft.com/office/powerpoint/2010/main" val="137839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8460"/>
            <a:ext cx="8229600" cy="1143000"/>
          </a:xfrm>
        </p:spPr>
        <p:txBody>
          <a:bodyPr/>
          <a:lstStyle/>
          <a:p>
            <a:r>
              <a:rPr lang="en-US" dirty="0"/>
              <a:t>Case Presentation and Discussion</a:t>
            </a:r>
          </a:p>
        </p:txBody>
      </p:sp>
      <p:sp>
        <p:nvSpPr>
          <p:cNvPr id="3" name="Content Placeholder 2"/>
          <p:cNvSpPr>
            <a:spLocks noGrp="1"/>
          </p:cNvSpPr>
          <p:nvPr>
            <p:ph idx="1"/>
          </p:nvPr>
        </p:nvSpPr>
        <p:spPr>
          <a:xfrm>
            <a:off x="457200" y="1952978"/>
            <a:ext cx="8229600" cy="4173185"/>
          </a:xfrm>
        </p:spPr>
        <p:txBody>
          <a:bodyPr vert="horz" lIns="91440" tIns="45720" rIns="91440" bIns="45720" rtlCol="0" anchor="t">
            <a:normAutofit fontScale="92500" lnSpcReduction="20000"/>
          </a:bodyPr>
          <a:lstStyle/>
          <a:p>
            <a:r>
              <a:rPr lang="en-US" dirty="0"/>
              <a:t>History of illness</a:t>
            </a:r>
          </a:p>
          <a:p>
            <a:r>
              <a:rPr lang="en-US" dirty="0"/>
              <a:t>Pathology slides</a:t>
            </a:r>
          </a:p>
          <a:p>
            <a:r>
              <a:rPr lang="en-US" dirty="0"/>
              <a:t>Imaging studies</a:t>
            </a:r>
          </a:p>
          <a:p>
            <a:r>
              <a:rPr lang="en-US" dirty="0"/>
              <a:t>Cancer stage</a:t>
            </a:r>
          </a:p>
          <a:p>
            <a:r>
              <a:rPr lang="en-US" dirty="0"/>
              <a:t>Prognostic factors</a:t>
            </a:r>
          </a:p>
          <a:p>
            <a:r>
              <a:rPr lang="en-US" dirty="0"/>
              <a:t>Treatments</a:t>
            </a:r>
            <a:endParaRPr lang="en-US" dirty="0">
              <a:cs typeface="Calibri"/>
            </a:endParaRPr>
          </a:p>
          <a:p>
            <a:r>
              <a:rPr lang="en-US" dirty="0">
                <a:cs typeface="Calibri"/>
              </a:rPr>
              <a:t>Evidence-based national treatment guidelines</a:t>
            </a:r>
            <a:endParaRPr lang="en-US" dirty="0"/>
          </a:p>
          <a:p>
            <a:r>
              <a:rPr lang="en-US" dirty="0"/>
              <a:t>Clinical trial eligibility</a:t>
            </a:r>
          </a:p>
          <a:p>
            <a:r>
              <a:rPr lang="en-US" dirty="0"/>
              <a:t>Possible referrals</a:t>
            </a:r>
          </a:p>
        </p:txBody>
      </p:sp>
    </p:spTree>
    <p:extLst>
      <p:ext uri="{BB962C8B-B14F-4D97-AF65-F5344CB8AC3E}">
        <p14:creationId xmlns:p14="http://schemas.microsoft.com/office/powerpoint/2010/main" val="101048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0956"/>
            <a:ext cx="8229600" cy="1143000"/>
          </a:xfrm>
        </p:spPr>
        <p:txBody>
          <a:bodyPr>
            <a:normAutofit/>
          </a:bodyPr>
          <a:lstStyle/>
          <a:p>
            <a:r>
              <a:rPr lang="en-US" dirty="0"/>
              <a:t>Cancer Registrar’s Role</a:t>
            </a:r>
          </a:p>
        </p:txBody>
      </p:sp>
      <p:sp>
        <p:nvSpPr>
          <p:cNvPr id="3" name="Content Placeholder 2"/>
          <p:cNvSpPr>
            <a:spLocks noGrp="1"/>
          </p:cNvSpPr>
          <p:nvPr>
            <p:ph idx="1"/>
          </p:nvPr>
        </p:nvSpPr>
        <p:spPr>
          <a:xfrm>
            <a:off x="457200" y="1873250"/>
            <a:ext cx="8229600" cy="4555258"/>
          </a:xfrm>
        </p:spPr>
        <p:txBody>
          <a:bodyPr vert="horz" lIns="91440" tIns="45720" rIns="91440" bIns="45720" rtlCol="0" anchor="t">
            <a:normAutofit fontScale="92500" lnSpcReduction="10000"/>
          </a:bodyPr>
          <a:lstStyle/>
          <a:p>
            <a:r>
              <a:rPr lang="en-US" dirty="0"/>
              <a:t>Assist with coordination of conferences </a:t>
            </a:r>
          </a:p>
          <a:p>
            <a:r>
              <a:rPr lang="en-US" dirty="0"/>
              <a:t>Maintains cancer conference grid by recording required documentation:</a:t>
            </a:r>
            <a:endParaRPr lang="en-US" dirty="0">
              <a:cs typeface="Calibri"/>
            </a:endParaRPr>
          </a:p>
          <a:p>
            <a:pPr lvl="1"/>
            <a:r>
              <a:rPr lang="en-US" dirty="0"/>
              <a:t>Cancer site and presenting physician</a:t>
            </a:r>
            <a:endParaRPr lang="en-US" dirty="0">
              <a:cs typeface="Calibri"/>
            </a:endParaRPr>
          </a:p>
          <a:p>
            <a:pPr lvl="1"/>
            <a:r>
              <a:rPr lang="en-US" dirty="0"/>
              <a:t>Percentage of prospective case presentations</a:t>
            </a:r>
          </a:p>
          <a:p>
            <a:pPr lvl="1"/>
            <a:r>
              <a:rPr lang="en-US" dirty="0"/>
              <a:t>Discussion of AJCC stage, prognostic indicators, treatment planning and use of evidence-based guidelines</a:t>
            </a:r>
          </a:p>
          <a:p>
            <a:pPr lvl="1"/>
            <a:r>
              <a:rPr lang="en-US" dirty="0"/>
              <a:t>Clinical trials eligibility</a:t>
            </a:r>
            <a:endParaRPr lang="en-US" dirty="0">
              <a:cs typeface="Calibri"/>
            </a:endParaRPr>
          </a:p>
          <a:p>
            <a:pPr lvl="1"/>
            <a:r>
              <a:rPr lang="en-US" dirty="0">
                <a:cs typeface="Calibri"/>
              </a:rPr>
              <a:t>Multidisciplinary attendance</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94441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8460"/>
            <a:ext cx="8229600" cy="1143000"/>
          </a:xfrm>
        </p:spPr>
        <p:txBody>
          <a:bodyPr>
            <a:normAutofit fontScale="90000"/>
          </a:bodyPr>
          <a:lstStyle/>
          <a:p>
            <a:r>
              <a:rPr lang="en-US" dirty="0"/>
              <a:t>Cancer Conference</a:t>
            </a:r>
            <a:r>
              <a:rPr lang="en-US" dirty="0">
                <a:cs typeface="Calibri"/>
              </a:rPr>
              <a:t> Coordinator's Role</a:t>
            </a:r>
            <a:endParaRPr lang="en-US" dirty="0"/>
          </a:p>
        </p:txBody>
      </p:sp>
      <p:sp>
        <p:nvSpPr>
          <p:cNvPr id="3" name="Content Placeholder 2"/>
          <p:cNvSpPr>
            <a:spLocks noGrp="1"/>
          </p:cNvSpPr>
          <p:nvPr>
            <p:ph idx="1"/>
          </p:nvPr>
        </p:nvSpPr>
        <p:spPr>
          <a:xfrm>
            <a:off x="457200" y="1952978"/>
            <a:ext cx="8229600" cy="4173185"/>
          </a:xfrm>
        </p:spPr>
        <p:txBody>
          <a:bodyPr vert="horz" lIns="91440" tIns="45720" rIns="91440" bIns="45720" rtlCol="0" anchor="t">
            <a:normAutofit/>
          </a:bodyPr>
          <a:lstStyle/>
          <a:p>
            <a:r>
              <a:rPr lang="en-US" dirty="0">
                <a:cs typeface="Calibri"/>
              </a:rPr>
              <a:t>Responsible for monitoring Cancer Conference activity</a:t>
            </a:r>
          </a:p>
          <a:p>
            <a:r>
              <a:rPr lang="en-US" dirty="0">
                <a:cs typeface="Calibri"/>
              </a:rPr>
              <a:t>Report findings of Cancer Conference activities annually to the Cancer Committee</a:t>
            </a:r>
          </a:p>
          <a:p>
            <a:r>
              <a:rPr lang="en-US" dirty="0">
                <a:cs typeface="Calibri"/>
              </a:rPr>
              <a:t>Recommend corrective action if activity falls below the goal or requirements</a:t>
            </a:r>
          </a:p>
        </p:txBody>
      </p:sp>
    </p:spTree>
    <p:extLst>
      <p:ext uri="{BB962C8B-B14F-4D97-AF65-F5344CB8AC3E}">
        <p14:creationId xmlns:p14="http://schemas.microsoft.com/office/powerpoint/2010/main" val="113032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3482"/>
            <a:ext cx="8229600" cy="1143000"/>
          </a:xfrm>
        </p:spPr>
        <p:txBody>
          <a:bodyPr/>
          <a:lstStyle/>
          <a:p>
            <a:r>
              <a:rPr lang="en-US" dirty="0"/>
              <a:t>Participants</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927161997"/>
              </p:ext>
            </p:extLst>
          </p:nvPr>
        </p:nvGraphicFramePr>
        <p:xfrm>
          <a:off x="396894" y="1633013"/>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991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1038"/>
            <a:ext cx="8229600" cy="1143000"/>
          </a:xfrm>
        </p:spPr>
        <p:txBody>
          <a:bodyPr/>
          <a:lstStyle/>
          <a:p>
            <a:r>
              <a:rPr lang="en-US" dirty="0"/>
              <a:t>Types of Cancer Conferences</a:t>
            </a:r>
          </a:p>
        </p:txBody>
      </p:sp>
      <p:sp>
        <p:nvSpPr>
          <p:cNvPr id="3" name="Content Placeholder 2"/>
          <p:cNvSpPr>
            <a:spLocks noGrp="1"/>
          </p:cNvSpPr>
          <p:nvPr>
            <p:ph idx="1"/>
          </p:nvPr>
        </p:nvSpPr>
        <p:spPr>
          <a:xfrm>
            <a:off x="457200" y="1964267"/>
            <a:ext cx="8229600" cy="4161896"/>
          </a:xfrm>
        </p:spPr>
        <p:txBody>
          <a:bodyPr>
            <a:normAutofit lnSpcReduction="10000"/>
          </a:bodyPr>
          <a:lstStyle/>
          <a:p>
            <a:r>
              <a:rPr lang="en-US" dirty="0"/>
              <a:t>Facility-Wide (General)</a:t>
            </a:r>
          </a:p>
          <a:p>
            <a:r>
              <a:rPr lang="en-US" dirty="0"/>
              <a:t>Departmental</a:t>
            </a:r>
          </a:p>
          <a:p>
            <a:pPr lvl="1"/>
            <a:r>
              <a:rPr lang="en-US" dirty="0"/>
              <a:t>Gynecologic</a:t>
            </a:r>
          </a:p>
          <a:p>
            <a:pPr lvl="1"/>
            <a:r>
              <a:rPr lang="en-US" dirty="0"/>
              <a:t>Gastrointestinal</a:t>
            </a:r>
          </a:p>
          <a:p>
            <a:pPr lvl="1"/>
            <a:r>
              <a:rPr lang="en-US" dirty="0"/>
              <a:t>Head and Neck</a:t>
            </a:r>
          </a:p>
          <a:p>
            <a:r>
              <a:rPr lang="en-US" dirty="0"/>
              <a:t>Site-Specific</a:t>
            </a:r>
          </a:p>
          <a:p>
            <a:pPr lvl="1"/>
            <a:r>
              <a:rPr lang="en-US" dirty="0"/>
              <a:t>Breast</a:t>
            </a:r>
          </a:p>
          <a:p>
            <a:pPr lvl="1"/>
            <a:r>
              <a:rPr lang="en-US" dirty="0"/>
              <a:t>Lung</a:t>
            </a:r>
          </a:p>
          <a:p>
            <a:pPr marL="0" indent="0">
              <a:buNone/>
            </a:pPr>
            <a:endParaRPr lang="en-US" dirty="0"/>
          </a:p>
        </p:txBody>
      </p:sp>
    </p:spTree>
    <p:extLst>
      <p:ext uri="{BB962C8B-B14F-4D97-AF65-F5344CB8AC3E}">
        <p14:creationId xmlns:p14="http://schemas.microsoft.com/office/powerpoint/2010/main" val="427917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0060"/>
            <a:ext cx="8229600" cy="1143000"/>
          </a:xfrm>
        </p:spPr>
        <p:txBody>
          <a:bodyPr/>
          <a:lstStyle/>
          <a:p>
            <a:r>
              <a:rPr lang="en-US" dirty="0"/>
              <a:t>Tumor Board Experience</a:t>
            </a:r>
          </a:p>
        </p:txBody>
      </p:sp>
      <p:sp>
        <p:nvSpPr>
          <p:cNvPr id="3" name="Content Placeholder 2"/>
          <p:cNvSpPr>
            <a:spLocks noGrp="1"/>
          </p:cNvSpPr>
          <p:nvPr>
            <p:ph idx="1"/>
          </p:nvPr>
        </p:nvSpPr>
        <p:spPr>
          <a:xfrm>
            <a:off x="457200" y="2235200"/>
            <a:ext cx="8229600" cy="3890963"/>
          </a:xfrm>
        </p:spPr>
        <p:txBody>
          <a:bodyPr vert="horz" lIns="91440" tIns="45720" rIns="91440" bIns="45720" rtlCol="0" anchor="t">
            <a:normAutofit/>
          </a:bodyPr>
          <a:lstStyle/>
          <a:p>
            <a:pPr marL="81915" indent="0">
              <a:buNone/>
            </a:pPr>
            <a:r>
              <a:rPr lang="en-US" sz="2800" dirty="0">
                <a:hlinkClick r:id="rId4"/>
              </a:rPr>
              <a:t>http://www.youtube.com/watch?v=98T0-BCocsM</a:t>
            </a:r>
            <a:endParaRPr lang="en-US">
              <a:hlinkClick r:id="rId4"/>
            </a:endParaRPr>
          </a:p>
          <a:p>
            <a:pPr marL="81915" indent="0">
              <a:buNone/>
            </a:pPr>
            <a:endParaRPr lang="en-US" sz="2800" dirty="0">
              <a:cs typeface="Calibri"/>
            </a:endParaRPr>
          </a:p>
          <a:p>
            <a:pPr marL="81915" indent="0">
              <a:buNone/>
            </a:pPr>
            <a:r>
              <a:rPr lang="en-US" dirty="0"/>
              <a:t>Torrance Memorial Medical Center Torrance, California</a:t>
            </a:r>
            <a:endParaRPr lang="en-US" dirty="0">
              <a:cs typeface="Calibri"/>
            </a:endParaRPr>
          </a:p>
          <a:p>
            <a:pPr marL="0" indent="0">
              <a:buNone/>
            </a:pPr>
            <a:endParaRPr lang="en-US" dirty="0"/>
          </a:p>
        </p:txBody>
      </p:sp>
    </p:spTree>
    <p:extLst>
      <p:ext uri="{BB962C8B-B14F-4D97-AF65-F5344CB8AC3E}">
        <p14:creationId xmlns:p14="http://schemas.microsoft.com/office/powerpoint/2010/main" val="4054539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808</Words>
  <Application>Microsoft Office PowerPoint</Application>
  <PresentationFormat>On-screen Show (4:3)</PresentationFormat>
  <Paragraphs>155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Objectives</vt:lpstr>
      <vt:lpstr>Cancer Conference</vt:lpstr>
      <vt:lpstr>Case Presentation and Discussion</vt:lpstr>
      <vt:lpstr>Cancer Registrar’s Role</vt:lpstr>
      <vt:lpstr>Cancer Conference Coordinator's Role</vt:lpstr>
      <vt:lpstr>Participants</vt:lpstr>
      <vt:lpstr>Types of Cancer Conferences</vt:lpstr>
      <vt:lpstr>Tumor Board Experience</vt:lpstr>
      <vt:lpstr>Virtual Cancer Conference</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347</cp:revision>
  <dcterms:created xsi:type="dcterms:W3CDTF">2013-07-02T15:13:30Z</dcterms:created>
  <dcterms:modified xsi:type="dcterms:W3CDTF">2018-11-20T19:42:11Z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